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9753600" cx="13004800"/>
  <p:notesSz cx="6858000" cy="9144000"/>
  <p:embeddedFontLst>
    <p:embeddedFont>
      <p:font typeface="Poppins"/>
      <p:regular r:id="rId37"/>
      <p:bold r:id="rId38"/>
      <p:italic r:id="rId39"/>
      <p:boldItalic r:id="rId40"/>
    </p:embeddedFont>
    <p:embeddedFont>
      <p:font typeface="Helvetica Neue"/>
      <p:regular r:id="rId41"/>
      <p:bold r:id="rId42"/>
      <p:italic r:id="rId43"/>
      <p:boldItalic r:id="rId44"/>
    </p:embeddedFont>
    <p:embeddedFont>
      <p:font typeface="Helvetica Neue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9" roundtripDataSignature="AMtx7mjry2OKEW6w6jrwXwti1TT5RJ+8d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 name="Mário Novai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boldItalic.fntdata"/><Relationship Id="rId42" Type="http://schemas.openxmlformats.org/officeDocument/2006/relationships/font" Target="fonts/HelveticaNeue-bold.fntdata"/><Relationship Id="rId41" Type="http://schemas.openxmlformats.org/officeDocument/2006/relationships/font" Target="fonts/HelveticaNeue-regular.fntdata"/><Relationship Id="rId44" Type="http://schemas.openxmlformats.org/officeDocument/2006/relationships/font" Target="fonts/HelveticaNeue-boldItalic.fntdata"/><Relationship Id="rId43" Type="http://schemas.openxmlformats.org/officeDocument/2006/relationships/font" Target="fonts/HelveticaNeue-italic.fntdata"/><Relationship Id="rId46" Type="http://schemas.openxmlformats.org/officeDocument/2006/relationships/font" Target="fonts/HelveticaNeueLight-bold.fntdata"/><Relationship Id="rId45" Type="http://schemas.openxmlformats.org/officeDocument/2006/relationships/font" Target="fonts/HelveticaNeue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Light-boldItalic.fntdata"/><Relationship Id="rId47" Type="http://schemas.openxmlformats.org/officeDocument/2006/relationships/font" Target="fonts/HelveticaNeueLight-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Poppins-regular.fntdata"/><Relationship Id="rId36" Type="http://schemas.openxmlformats.org/officeDocument/2006/relationships/slide" Target="slides/slide31.xml"/><Relationship Id="rId39" Type="http://schemas.openxmlformats.org/officeDocument/2006/relationships/font" Target="fonts/Poppins-italic.fntdata"/><Relationship Id="rId38" Type="http://schemas.openxmlformats.org/officeDocument/2006/relationships/font" Target="fonts/Poppins-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9-03T19:27:25.792">
    <p:pos x="3136" y="2512"/>
    <p:text/>
    <p:extLst>
      <p:ext uri="{C676402C-5697-4E1C-873F-D02D1690AC5C}">
        <p15:threadingInfo timeZoneBias="0"/>
      </p:ext>
      <p:ext uri="http://customooxmlschemas.google.com/">
        <go:slidesCustomData xmlns:go="http://customooxmlschemas.google.com/" commentPostId="AAAADhnqzUw"/>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19-09-03T19:28:03.620">
    <p:pos x="3136" y="2512"/>
    <p:text/>
    <p:extLst>
      <p:ext uri="{C676402C-5697-4E1C-873F-D02D1690AC5C}">
        <p15:threadingInfo timeZoneBias="0"/>
      </p:ext>
      <p:ext uri="http://customooxmlschemas.google.com/">
        <go:slidesCustomData xmlns:go="http://customooxmlschemas.google.com/" commentPostId="AAAADhnqzU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SzPts val="1400"/>
              <a:buNone/>
              <a:defRPr b="0" i="0" sz="2400" u="none" cap="none" strike="noStrike">
                <a:latin typeface="Avenir"/>
                <a:ea typeface="Avenir"/>
                <a:cs typeface="Avenir"/>
                <a:sym typeface="Avenir"/>
              </a:defRPr>
            </a:lvl1pPr>
            <a:lvl2pPr indent="-228600" lvl="1" marL="914400" marR="0" rtl="0" algn="l">
              <a:lnSpc>
                <a:spcPct val="125000"/>
              </a:lnSpc>
              <a:spcBef>
                <a:spcPts val="0"/>
              </a:spcBef>
              <a:spcAft>
                <a:spcPts val="0"/>
              </a:spcAft>
              <a:buSzPts val="1400"/>
              <a:buNone/>
              <a:defRPr b="0" i="0" sz="2400" u="none" cap="none" strike="noStrike">
                <a:latin typeface="Avenir"/>
                <a:ea typeface="Avenir"/>
                <a:cs typeface="Avenir"/>
                <a:sym typeface="Avenir"/>
              </a:defRPr>
            </a:lvl2pPr>
            <a:lvl3pPr indent="-228600" lvl="2" marL="1371600" marR="0" rtl="0" algn="l">
              <a:lnSpc>
                <a:spcPct val="125000"/>
              </a:lnSpc>
              <a:spcBef>
                <a:spcPts val="0"/>
              </a:spcBef>
              <a:spcAft>
                <a:spcPts val="0"/>
              </a:spcAft>
              <a:buSzPts val="1400"/>
              <a:buNone/>
              <a:defRPr b="0" i="0" sz="2400" u="none" cap="none" strike="noStrike">
                <a:latin typeface="Avenir"/>
                <a:ea typeface="Avenir"/>
                <a:cs typeface="Avenir"/>
                <a:sym typeface="Avenir"/>
              </a:defRPr>
            </a:lvl3pPr>
            <a:lvl4pPr indent="-228600" lvl="3" marL="1828800" marR="0" rtl="0" algn="l">
              <a:lnSpc>
                <a:spcPct val="125000"/>
              </a:lnSpc>
              <a:spcBef>
                <a:spcPts val="0"/>
              </a:spcBef>
              <a:spcAft>
                <a:spcPts val="0"/>
              </a:spcAft>
              <a:buSzPts val="1400"/>
              <a:buNone/>
              <a:defRPr b="0" i="0" sz="2400" u="none" cap="none" strike="noStrike">
                <a:latin typeface="Avenir"/>
                <a:ea typeface="Avenir"/>
                <a:cs typeface="Avenir"/>
                <a:sym typeface="Avenir"/>
              </a:defRPr>
            </a:lvl4pPr>
            <a:lvl5pPr indent="-228600" lvl="4" marL="2286000" marR="0" rtl="0" algn="l">
              <a:lnSpc>
                <a:spcPct val="125000"/>
              </a:lnSpc>
              <a:spcBef>
                <a:spcPts val="0"/>
              </a:spcBef>
              <a:spcAft>
                <a:spcPts val="0"/>
              </a:spcAft>
              <a:buSzPts val="1400"/>
              <a:buNone/>
              <a:defRPr b="0" i="0" sz="2400" u="none" cap="none" strike="noStrike">
                <a:latin typeface="Avenir"/>
                <a:ea typeface="Avenir"/>
                <a:cs typeface="Avenir"/>
                <a:sym typeface="Avenir"/>
              </a:defRPr>
            </a:lvl5pPr>
            <a:lvl6pPr indent="-228600" lvl="5" marL="2743200" marR="0" rtl="0" algn="l">
              <a:lnSpc>
                <a:spcPct val="125000"/>
              </a:lnSpc>
              <a:spcBef>
                <a:spcPts val="0"/>
              </a:spcBef>
              <a:spcAft>
                <a:spcPts val="0"/>
              </a:spcAft>
              <a:buSzPts val="1400"/>
              <a:buNone/>
              <a:defRPr b="0" i="0" sz="2400" u="none" cap="none" strike="noStrike">
                <a:latin typeface="Avenir"/>
                <a:ea typeface="Avenir"/>
                <a:cs typeface="Avenir"/>
                <a:sym typeface="Avenir"/>
              </a:defRPr>
            </a:lvl6pPr>
            <a:lvl7pPr indent="-228600" lvl="6" marL="3200400" marR="0" rtl="0" algn="l">
              <a:lnSpc>
                <a:spcPct val="125000"/>
              </a:lnSpc>
              <a:spcBef>
                <a:spcPts val="0"/>
              </a:spcBef>
              <a:spcAft>
                <a:spcPts val="0"/>
              </a:spcAft>
              <a:buSzPts val="1400"/>
              <a:buNone/>
              <a:defRPr b="0" i="0" sz="2400" u="none" cap="none" strike="noStrike">
                <a:latin typeface="Avenir"/>
                <a:ea typeface="Avenir"/>
                <a:cs typeface="Avenir"/>
                <a:sym typeface="Avenir"/>
              </a:defRPr>
            </a:lvl7pPr>
            <a:lvl8pPr indent="-228600" lvl="7" marL="3657600" marR="0" rtl="0" algn="l">
              <a:lnSpc>
                <a:spcPct val="125000"/>
              </a:lnSpc>
              <a:spcBef>
                <a:spcPts val="0"/>
              </a:spcBef>
              <a:spcAft>
                <a:spcPts val="0"/>
              </a:spcAft>
              <a:buSzPts val="1400"/>
              <a:buNone/>
              <a:defRPr b="0" i="0" sz="2400" u="none" cap="none" strike="noStrike">
                <a:latin typeface="Avenir"/>
                <a:ea typeface="Avenir"/>
                <a:cs typeface="Avenir"/>
                <a:sym typeface="Avenir"/>
              </a:defRPr>
            </a:lvl8pPr>
            <a:lvl9pPr indent="-228600" lvl="8" marL="4114800" marR="0" rtl="0" algn="l">
              <a:lnSpc>
                <a:spcPct val="125000"/>
              </a:lnSpc>
              <a:spcBef>
                <a:spcPts val="0"/>
              </a:spcBef>
              <a:spcAft>
                <a:spcPts val="0"/>
              </a:spcAft>
              <a:buSzPts val="1400"/>
              <a:buNone/>
              <a:defRPr b="0" i="0" sz="2400" u="none" cap="none" strike="noStrike">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 name="Shape 38"/>
        <p:cNvGrpSpPr/>
        <p:nvPr/>
      </p:nvGrpSpPr>
      <p:grpSpPr>
        <a:xfrm>
          <a:off x="0" y="0"/>
          <a:ext cx="0" cy="0"/>
          <a:chOff x="0" y="0"/>
          <a:chExt cx="0" cy="0"/>
        </a:xfrm>
      </p:grpSpPr>
      <p:sp>
        <p:nvSpPr>
          <p:cNvPr id="39" name="Google Shape;3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 name="Google Shape;40;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Você sai da faculdade e te dão um título. Com esse título você pode trilhar diferentes caminhos. Na imagem a placa foi utilizada como uma barreira por um maratonista e também um ponto de chute para um carateca. </a:t>
            </a:r>
            <a:endParaRPr/>
          </a:p>
          <a:p>
            <a:pPr indent="0" lvl="0" marL="0" rtl="0" algn="l">
              <a:lnSpc>
                <a:spcPct val="125000"/>
              </a:lnSpc>
              <a:spcBef>
                <a:spcPts val="0"/>
              </a:spcBef>
              <a:spcAft>
                <a:spcPts val="0"/>
              </a:spcAft>
              <a:buNone/>
            </a:pPr>
            <a:r>
              <a:rPr lang="en-US"/>
              <a:t>A sua carreira médica seria equivalente à essa placa, e sua funcionalidade e você que vai definindo de acordo com as atitudes que for tomando.</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5" name="Google Shape;175;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Sem dúvidas, a profissão de médico seja uma das poucas profissões atualmente com certa garantia no mercado. Entretanto, é importante que você saiba que o mercado é, de um lado, excelente e, ao mesmo tempo, muito competitivo. Nessa condição, ele te exige muito tempo de dedicação, fazendo com que o profissional tenha que fazer uma residência, pós-graduação, mestrado ou doutorado.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Então, surge uma pergunta: como me aprimorar tecnicamente para suportar e me manter nesse mercado extremamente competitivo? </a:t>
            </a:r>
            <a:endParaRPr/>
          </a:p>
          <a:p>
            <a:pPr indent="0" lvl="0" marL="0" rtl="0" algn="l">
              <a:lnSpc>
                <a:spcPct val="100000"/>
              </a:lnSpc>
              <a:spcBef>
                <a:spcPts val="0"/>
              </a:spcBef>
              <a:spcAft>
                <a:spcPts val="0"/>
              </a:spcAft>
              <a:buNone/>
            </a:pPr>
            <a:r>
              <a:rPr lang="en-US"/>
              <a:t>Para isso há, como forma de capacitação, a graduação, residência, especializações do tipo </a:t>
            </a:r>
            <a:r>
              <a:rPr i="1" lang="en-US"/>
              <a:t>lato sensu e stricto sens</a:t>
            </a:r>
            <a:r>
              <a:rPr lang="en-US"/>
              <a:t>u, kit de atualizações e participação em serviços de capacitação de nível regional, nacional ou internacional.</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6" name="Google Shape;196;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Umas dicas para se manter atualizado tecnicamente é ter um bom livro texto da sua especialidade, assinar uma revista científica da especialidade, ter acesso a internet para sempre se consultar. </a:t>
            </a:r>
            <a:endParaRPr/>
          </a:p>
          <a:p>
            <a:pPr indent="0" lvl="0" marL="0" rtl="0" algn="l">
              <a:lnSpc>
                <a:spcPct val="100000"/>
              </a:lnSpc>
              <a:spcBef>
                <a:spcPts val="0"/>
              </a:spcBef>
              <a:spcAft>
                <a:spcPts val="0"/>
              </a:spcAft>
              <a:buNone/>
            </a:pPr>
            <a:r>
              <a:rPr lang="en-US"/>
              <a:t>Essas três ferramentas são fundamentais para o médico se manter atualizado, principalmente porque o conhecimento médico atualmente se tornou muito extenso e volátil, precisando esse conteúdo ser acessado constantemente. </a:t>
            </a:r>
            <a:endParaRPr/>
          </a:p>
          <a:p>
            <a:pPr indent="0" lvl="0" marL="0" rtl="0" algn="l">
              <a:lnSpc>
                <a:spcPct val="100000"/>
              </a:lnSpc>
              <a:spcBef>
                <a:spcPts val="0"/>
              </a:spcBef>
              <a:spcAft>
                <a:spcPts val="0"/>
              </a:spcAft>
              <a:buNone/>
            </a:pPr>
            <a:r>
              <a:rPr lang="en-US"/>
              <a:t>Somado a esse kit de atualização está, talvez, um dos mais importantes: a participação anual em congresso da especialidade, seja nacional ou internacional.</a:t>
            </a:r>
            <a:endParaRPr/>
          </a:p>
          <a:p>
            <a:pPr indent="0" lvl="0" marL="0" rtl="0" algn="l">
              <a:lnSpc>
                <a:spcPct val="100000"/>
              </a:lnSpc>
              <a:spcBef>
                <a:spcPts val="0"/>
              </a:spcBef>
              <a:spcAft>
                <a:spcPts val="0"/>
              </a:spcAft>
              <a:buNone/>
            </a:pPr>
            <a:r>
              <a:rPr lang="en-US"/>
              <a:t>Essa participação é importante tanto para atualização e acompanhamento dos assuntos mais discutidos na área, como também para dar visibilidade científica.</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Visibilidade científica dentro do mercado competitivo da medicina é fundamental, seguindo a importância de ser visto para ganhar credibilidade e importância dentro do meio de atuação.</a:t>
            </a:r>
            <a:endParaRPr/>
          </a:p>
          <a:p>
            <a:pPr indent="0" lvl="0" marL="0" rtl="0" algn="l">
              <a:lnSpc>
                <a:spcPct val="100000"/>
              </a:lnSpc>
              <a:spcBef>
                <a:spcPts val="0"/>
              </a:spcBef>
              <a:spcAft>
                <a:spcPts val="0"/>
              </a:spcAft>
              <a:buNone/>
            </a:pPr>
            <a:r>
              <a:rPr lang="en-US"/>
              <a:t>Para essa visibilidade, além da participação em congressos, o médico pode publicar livros, criar eventos, ir em seminários, posters e publicação científica e, claro, ter uma forte rede de networking.</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Quanto a essa rede de networking, dentro da medicina, é muito importante durante o curso e após formado. Durante os tempos de faculdade, participar de grupos esportivos ou ligas é importante para ser visto e ter um contato maior com veteranos que poderão lhe dar o “caminho das pedras”, o que facilitará sua vida. </a:t>
            </a:r>
            <a:endParaRPr/>
          </a:p>
          <a:p>
            <a:pPr indent="0" lvl="0" marL="0" rtl="0" algn="l">
              <a:lnSpc>
                <a:spcPct val="100000"/>
              </a:lnSpc>
              <a:spcBef>
                <a:spcPts val="0"/>
              </a:spcBef>
              <a:spcAft>
                <a:spcPts val="0"/>
              </a:spcAft>
              <a:buNone/>
            </a:pPr>
            <a:r>
              <a:rPr lang="en-US"/>
              <a:t>Já no meio profissional, ter essa rede de contatos é importante porque essa rede que vai te encaminhar ou fomentar o seu serviço para o “lead”. Esse “lead” nada mais é do que um potencial cliente. </a:t>
            </a:r>
            <a:endParaRPr/>
          </a:p>
          <a:p>
            <a:pPr indent="0" lvl="0" marL="0" rtl="0" algn="l">
              <a:lnSpc>
                <a:spcPct val="100000"/>
              </a:lnSpc>
              <a:spcBef>
                <a:spcPts val="0"/>
              </a:spcBef>
              <a:spcAft>
                <a:spcPts val="0"/>
              </a:spcAft>
              <a:buNone/>
            </a:pPr>
            <a:r>
              <a:rPr lang="en-US"/>
              <a:t>A dica é: mantenha-se conectado ao máximo de pessoas possíveis e, para isso, se faça uma pessoa agradável no meio, tenha um bom “rapport”, isso é muito importante para o sucesso dentro de uma área onde o contato interpessoal é muito importante.</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6" name="Google Shape;226;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Nessas de se especializar tecnicamente, batemos com o “conflito do cientista”.</a:t>
            </a:r>
            <a:endParaRPr/>
          </a:p>
          <a:p>
            <a:pPr indent="0" lvl="0" marL="0" rtl="0" algn="l">
              <a:lnSpc>
                <a:spcPct val="100000"/>
              </a:lnSpc>
              <a:spcBef>
                <a:spcPts val="0"/>
              </a:spcBef>
              <a:spcAft>
                <a:spcPts val="0"/>
              </a:spcAft>
              <a:buNone/>
            </a:pPr>
            <a:r>
              <a:rPr lang="en-US"/>
              <a:t>O conflito entre cada vez mais ir se especializando ao mesmo tempo que tem contas para pagar e busca-se uma vida confortável.</a:t>
            </a:r>
            <a:endParaRPr/>
          </a:p>
          <a:p>
            <a:pPr indent="0" lvl="0" marL="0" rtl="0" algn="l">
              <a:lnSpc>
                <a:spcPct val="100000"/>
              </a:lnSpc>
              <a:spcBef>
                <a:spcPts val="0"/>
              </a:spcBef>
              <a:spcAft>
                <a:spcPts val="0"/>
              </a:spcAft>
              <a:buNone/>
            </a:pPr>
            <a:r>
              <a:rPr lang="en-US"/>
              <a:t>Essa dúvida se choca na seguinte situação: o médico vai se especializando cada vez mais, porém, não consegue um retorno financeiro compensatório nisso. Essa condição é, sem dúvidas, no mínimo frustrante para muitos, visto as imposições capitalistas na qual estamos inseridos.</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0" name="Google Shape;24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Sendo assim, diante dessa dúvida de crescer tecnicamente ou buscar rendimentos, o mais importante é buscarmos o equilíbrio por um planejamento de carreira e exercício da profissão.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Uma das formas de se libertar dessa condição que parece ser desesperadora e parecer uma roda de rato sem fim é criar uma máquina geradora de finanças. Quando se adquire tal mentalidade, paramos de encarar o trabalho como atividade fim e passamos a pensá-la como atividade meio. Ainda, fugimos de um modelo onde o profissional médico deixa de ser um autônomo, que vende a hora e, consequentemente, limita seus rendimentos, para atuar como dono de negócio que ganha comprando a hora de outros profissionais.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 name="Google Shape;271;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Assim como no conflito cientista, nessa transição entre empregado a empregador, fica a dúvida de investir no consultório ou clínica ou, então, aplicar os lucros para realizações pessoais, como a compra do tão sonhado apartamento ou carro. O ideal é que o empreendedor só faça grandes gastos como comprar um apartamento, depois que consegue criar uma maquinaria que gere dinheiro mesmo sem o seu serviço.</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Na hora de arrumar o emprego e ver como estamos nele, muitas vezes somos guiados pela paixão do emprego. É muito comum queremos seguir em um ambiente que nos dê conforto, mas, nessa situação, é preciso tomar cuidado para ficarmos cegos e não percebemos o quanto aquilo está atrasando o desenvolvimento da carreira. Depois de conseguirmos sobreviver e nos mantermos, deve-se avaliar a projeção que aquela condição de trabalho nos dá, tanto profissionalmente como financeiramente.</a:t>
            </a:r>
            <a:endParaRPr/>
          </a:p>
          <a:p>
            <a:pPr indent="0" lvl="0" marL="0" rtl="0" algn="l">
              <a:lnSpc>
                <a:spcPct val="100000"/>
              </a:lnSpc>
              <a:spcBef>
                <a:spcPts val="0"/>
              </a:spcBef>
              <a:spcAft>
                <a:spcPts val="0"/>
              </a:spcAft>
              <a:buNone/>
            </a:pPr>
            <a:r>
              <a:rPr lang="en-US"/>
              <a:t>Caso aquela situação não lhe garanta uma ascensão nesses aspectos, o melhor é sair, por mais difícil que seja.</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 name="Google Shape;59;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Aqui podemos ver uma clássica situação: o médico que trabalha demais e esquece da família, depois se arrepende. Planejar sua carreira é importante para evitar situações embaraçosas como essa.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3" name="Google Shape;303;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O médico apresenta algumas peculiaridades comuns, que talvez sejam sustentadas pela posição que a carreira dá diante da sociedade. Essa “liberdade” para cometer erros simples e que, em outras profissões, são inaceitáveis, é um dos maiores vilões para o profissional.</a:t>
            </a:r>
            <a:endParaRPr/>
          </a:p>
          <a:p>
            <a:pPr indent="0" lvl="0" marL="0" rtl="0" algn="l">
              <a:lnSpc>
                <a:spcPct val="100000"/>
              </a:lnSpc>
              <a:spcBef>
                <a:spcPts val="0"/>
              </a:spcBef>
              <a:spcAft>
                <a:spcPts val="0"/>
              </a:spcAft>
              <a:buNone/>
            </a:pPr>
            <a:r>
              <a:rPr lang="en-US"/>
              <a:t>Características como ter pouco tempo (sempre estar cheio de coisas para fazer), sempre estar atrasado, alienado, não prestando atenção nas coisas e até avesso às mudanças. Ainda, preferindo textos pequenos e não gostando de calcular. </a:t>
            </a:r>
            <a:endParaRPr/>
          </a:p>
          <a:p>
            <a:pPr indent="0" lvl="0" marL="0" rtl="0" algn="l">
              <a:lnSpc>
                <a:spcPct val="100000"/>
              </a:lnSpc>
              <a:spcBef>
                <a:spcPts val="0"/>
              </a:spcBef>
              <a:spcAft>
                <a:spcPts val="0"/>
              </a:spcAft>
              <a:buNone/>
            </a:pPr>
            <a:r>
              <a:rPr lang="en-US"/>
              <a:t>Os dois últimos, em especial, afetam mais intensamente pontos da administração profissional.</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1" name="Google Shape;311;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Os pontos da administração profissional são o quesito financeiro, operacional e de marketing.</a:t>
            </a:r>
            <a:endParaRPr/>
          </a:p>
          <a:p>
            <a:pPr indent="0" lvl="0" marL="0" rtl="0" algn="l">
              <a:lnSpc>
                <a:spcPct val="100000"/>
              </a:lnSpc>
              <a:spcBef>
                <a:spcPts val="0"/>
              </a:spcBef>
              <a:spcAft>
                <a:spcPts val="0"/>
              </a:spcAft>
              <a:buNone/>
            </a:pPr>
            <a:r>
              <a:rPr lang="en-US"/>
              <a:t>Conseguir alinhar os três quesitos é de suma importância para o sucesso profissional. Todavia, tendo em vista peculiaridades típicas do profissional médico, esses três pontos costumam não estar alinhados na maioria dos casos. </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3" name="Google Shape;323;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Essa característica de organização pesa muito. O médico durante a faculdade de medicina e até fora dela não se preocupa em aprender noções de gestão, isso porque há uma cultura de focar apenas no ponto operacional da administração profissional. Esse foco no operacional o deixa bitolado ao ponto de problemas simples ou modelos básicos de gestão não conseguirem ser feitos. </a:t>
            </a:r>
            <a:endParaRPr/>
          </a:p>
          <a:p>
            <a:pPr indent="0" lvl="0" marL="0" rtl="0" algn="l">
              <a:lnSpc>
                <a:spcPct val="100000"/>
              </a:lnSpc>
              <a:spcBef>
                <a:spcPts val="0"/>
              </a:spcBef>
              <a:spcAft>
                <a:spcPts val="0"/>
              </a:spcAft>
              <a:buNone/>
            </a:pPr>
            <a:r>
              <a:rPr lang="en-US"/>
              <a:t>Isso é muito danoso para o profissional, principalmente porque o médico geralmente é autônomo e ter essas noções é requisito obrigatório para seguir bem nesse modelo de ganho. Apesar disso, o que vemos é geralmente um médico perdido e desorganizado, que o atrapalha no equilíbrio entre profissional e pessoal, e também na ascensão da carreira.</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“Não basta ser, tem que parecer também”</a:t>
            </a:r>
            <a:endParaRPr/>
          </a:p>
          <a:p>
            <a:pPr indent="0" lvl="0" marL="0" rtl="0" algn="l">
              <a:lnSpc>
                <a:spcPct val="100000"/>
              </a:lnSpc>
              <a:spcBef>
                <a:spcPts val="0"/>
              </a:spcBef>
              <a:spcAft>
                <a:spcPts val="0"/>
              </a:spcAft>
              <a:buNone/>
            </a:pPr>
            <a:r>
              <a:rPr lang="en-US"/>
              <a:t>A frase acima mostra a importância que o marketing tem para o médico. Criar um bom operacional e expor isso em um anúncio publicitário talvez seja o maior desafio, e uma das dicas são aqueles meios de exposição já discutidos (participação em congressos, apresentação para a comunidade etc.). Outro modelo que não foi citado é a publicidade do serviço para captação de novos clientes.</a:t>
            </a:r>
            <a:endParaRPr/>
          </a:p>
          <a:p>
            <a:pPr indent="0" lvl="0" marL="0" rtl="0" algn="l">
              <a:lnSpc>
                <a:spcPct val="100000"/>
              </a:lnSpc>
              <a:spcBef>
                <a:spcPts val="0"/>
              </a:spcBef>
              <a:spcAft>
                <a:spcPts val="0"/>
              </a:spcAft>
              <a:buNone/>
            </a:pPr>
            <a:r>
              <a:rPr lang="en-US"/>
              <a:t>Para a confecção, primeiramente deve-se decidir qual o meio devemos usar. Atualmente, a tendência é que usemos a internet para divulgação, mas, esquecemos modelos mais antigos, mas que não estão ultrapassados, como outdoor’s, TV, revistas etc. A escolha do meio vai de acordo com o público-alvo. É claro que se for um geriatra e o público for idoso, usar redes sociais talvez não seja tão efetivo como para um cirurgião plástico.</a:t>
            </a:r>
            <a:endParaRPr/>
          </a:p>
          <a:p>
            <a:pPr indent="0" lvl="0" marL="0" rtl="0" algn="l">
              <a:lnSpc>
                <a:spcPct val="100000"/>
              </a:lnSpc>
              <a:spcBef>
                <a:spcPts val="0"/>
              </a:spcBef>
              <a:spcAft>
                <a:spcPts val="0"/>
              </a:spcAft>
              <a:buNone/>
            </a:pPr>
            <a:r>
              <a:rPr lang="en-US"/>
              <a:t>Após decidido um meio de publicidade, pontos como perfil e necessidades do consumidor devem ser levados em conta também. </a:t>
            </a:r>
            <a:endParaRPr/>
          </a:p>
          <a:p>
            <a:pPr indent="0" lvl="0" marL="0" rtl="0" algn="l">
              <a:lnSpc>
                <a:spcPct val="100000"/>
              </a:lnSpc>
              <a:spcBef>
                <a:spcPts val="0"/>
              </a:spcBef>
              <a:spcAft>
                <a:spcPts val="0"/>
              </a:spcAft>
              <a:buNone/>
            </a:pPr>
            <a:r>
              <a:rPr lang="en-US"/>
              <a:t>Mas, como destacar sua publicidade em meio a tantas outras? Uma grande dica é adaptar o produto para uma condição de necessidade do consumidor. Por exemplo, um ortopedista pode ter como um produto a mais do seu serviço uma busca do paciente traumatizado em domicílio, isso sem dúvidas é um diferencial a ser explorado pelo marketing. </a:t>
            </a:r>
            <a:endParaRPr/>
          </a:p>
          <a:p>
            <a:pPr indent="0" lvl="0" marL="0" rtl="0" algn="l">
              <a:lnSpc>
                <a:spcPct val="100000"/>
              </a:lnSpc>
              <a:spcBef>
                <a:spcPts val="0"/>
              </a:spcBef>
              <a:spcAft>
                <a:spcPts val="0"/>
              </a:spcAft>
              <a:buNone/>
            </a:pPr>
            <a:r>
              <a:rPr lang="en-US"/>
              <a:t>Para chegar de forma mais efetiva a esse público, conciliar diferentes meios e construir um marketing mix é uma opção viável. A escolha e foco para um modelo de marketing mais efetivo pode ser feito a partir de um feedback como perguntar para o cliente como ficou sabendo do seu trabalho. </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Chegando no mercado o médico precisa se diferenciar, seja para captar novos clientes (como citado no caso de marketing de um ortopedista) ou agregar valor no seu serviço.</a:t>
            </a:r>
            <a:endParaRPr/>
          </a:p>
          <a:p>
            <a:pPr indent="0" lvl="0" marL="0" rtl="0" algn="l">
              <a:lnSpc>
                <a:spcPct val="100000"/>
              </a:lnSpc>
              <a:spcBef>
                <a:spcPts val="0"/>
              </a:spcBef>
              <a:spcAft>
                <a:spcPts val="0"/>
              </a:spcAft>
              <a:buNone/>
            </a:pPr>
            <a:r>
              <a:rPr lang="en-US"/>
              <a:t>Estratégias que agreguem valor seguem uma tendência da medicina individualizada que é de atender o cliente de modo integral. Um exemplo disso é uma clínica de endocrinologia que forneça atendimento com profissional de educação física e nutrição. Ter esse modelo de acompanhamento integral do paciente agrega valor tanto para o atendimento da clínica como também para o valor da consulta.</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5" name="Google Shape;345;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Essas medidas que agregam valor são uma das unidades a serem levadas em conta na escolha de valores do atendimento.</a:t>
            </a:r>
            <a:endParaRPr/>
          </a:p>
          <a:p>
            <a:pPr indent="0" lvl="0" marL="0" rtl="0" algn="l">
              <a:lnSpc>
                <a:spcPct val="100000"/>
              </a:lnSpc>
              <a:spcBef>
                <a:spcPts val="0"/>
              </a:spcBef>
              <a:spcAft>
                <a:spcPts val="0"/>
              </a:spcAft>
              <a:buNone/>
            </a:pPr>
            <a:r>
              <a:rPr lang="en-US"/>
              <a:t>Esse cálculo deve ser feito observando o perfil do cliente, local e qualidade operacional do serviço (o que envolve as medidas que agregam valor).</a:t>
            </a:r>
            <a:endParaRPr/>
          </a:p>
          <a:p>
            <a:pPr indent="0" lvl="0" marL="0" rtl="0" algn="l">
              <a:lnSpc>
                <a:spcPct val="100000"/>
              </a:lnSpc>
              <a:spcBef>
                <a:spcPts val="0"/>
              </a:spcBef>
              <a:spcAft>
                <a:spcPts val="0"/>
              </a:spcAft>
              <a:buNone/>
            </a:pPr>
            <a:r>
              <a:rPr lang="en-US"/>
              <a:t>É claro que se você for atender em uma zona mais periférica o seu valor de honorário deve ser inferior à de uma área mais nobre. O mesmo raciocínio vai para o perfil de cliente e a qualidade operacional aplicada. Uma forme de medir isso é fazer uma pesquisa de mercado na região, observando concorrentes da mesma especialidade e público-alvo. </a:t>
            </a:r>
            <a:endParaRPr/>
          </a:p>
          <a:p>
            <a:pPr indent="0" lvl="0" marL="0" rtl="0" algn="l">
              <a:lnSpc>
                <a:spcPct val="100000"/>
              </a:lnSpc>
              <a:spcBef>
                <a:spcPts val="0"/>
              </a:spcBef>
              <a:spcAft>
                <a:spcPts val="0"/>
              </a:spcAft>
              <a:buNone/>
            </a:pPr>
            <a:r>
              <a:rPr lang="en-US"/>
              <a:t>Depois de ter feito isso, você soma todos os custos, como secretária, aluguel do local, produtos usados para a consulta etc. Chegado a um resultado, você compara com a média praticada na região, podendo delimitar, de acordo com os custos, a um valor abaixo ou acima do praticado. </a:t>
            </a:r>
            <a:endParaRPr/>
          </a:p>
          <a:p>
            <a:pPr indent="0" lvl="0" marL="0" rtl="0" algn="l">
              <a:lnSpc>
                <a:spcPct val="100000"/>
              </a:lnSpc>
              <a:spcBef>
                <a:spcPts val="0"/>
              </a:spcBef>
              <a:spcAft>
                <a:spcPts val="0"/>
              </a:spcAft>
              <a:buNone/>
            </a:pPr>
            <a:r>
              <a:rPr lang="en-US"/>
              <a:t>Outro problema, sem dúvidas, é a cobrança desses honorários. O modo como é tratada a profissão médica pela sociedade, leva o médico, especialmente o recém-formado, a sentir vergonha de cobrar pelo atendimento. Atualmente isso é ainda mais forte com a introdução de tecnologias como o smartphone. Nessa ferramenta o paciente entra em contato com o médico e este tem que saber o que pode ou não ser cobrado.</a:t>
            </a:r>
            <a:endParaRPr/>
          </a:p>
          <a:p>
            <a:pPr indent="0" lvl="0" marL="0" rtl="0" algn="l">
              <a:lnSpc>
                <a:spcPct val="100000"/>
              </a:lnSpc>
              <a:spcBef>
                <a:spcPts val="0"/>
              </a:spcBef>
              <a:spcAft>
                <a:spcPts val="0"/>
              </a:spcAft>
              <a:buNone/>
            </a:pPr>
            <a:r>
              <a:rPr lang="en-US"/>
              <a:t>A dica é sempre tirar uma dúvida se for muito simples, mas, caso haja necessidade de vistoria, convidar o cliente para o consultório. Esse convite para o consultório já deixa implícito a cobrança de honorários e impede que haja sobrecarga de atendimentos sem rendimentos fora do ambiente de trabalho.</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4" name="Google Shape;354;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Aqui podemos ver um modelo de organização seguido.</a:t>
            </a:r>
            <a:endParaRPr/>
          </a:p>
          <a:p>
            <a:pPr indent="0" lvl="0" marL="0" rtl="0" algn="l">
              <a:lnSpc>
                <a:spcPct val="100000"/>
              </a:lnSpc>
              <a:spcBef>
                <a:spcPts val="0"/>
              </a:spcBef>
              <a:spcAft>
                <a:spcPts val="0"/>
              </a:spcAft>
              <a:buNone/>
            </a:pPr>
            <a:r>
              <a:rPr lang="en-US"/>
              <a:t>Preenchendo os ganhos e custos mensais, o médico consegue administrar de forma clara como estão seus rendimentos durante o mês e o ano. Caso o médico veja que seus rendimentos estão caindo de mês a mês, deve-se observar, de acordo com o que foi colocado na tabela, o que está permitindo a ocorrência dessa situação.</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1" name="Google Shape;361;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Até o momento falamos muito de carreira profissional ligado a rendimentos e serviços prestados. </a:t>
            </a:r>
            <a:endParaRPr/>
          </a:p>
          <a:p>
            <a:pPr indent="0" lvl="0" marL="0" rtl="0" algn="l">
              <a:lnSpc>
                <a:spcPct val="100000"/>
              </a:lnSpc>
              <a:spcBef>
                <a:spcPts val="0"/>
              </a:spcBef>
              <a:spcAft>
                <a:spcPts val="0"/>
              </a:spcAft>
              <a:buNone/>
            </a:pPr>
            <a:r>
              <a:rPr lang="en-US"/>
              <a:t>Porém, não podemos esquecer que a vida pessoal do médico também é muito importante, pois, antes de tudo estamos falando de um ser humano que, como qualquer outro, precisa de momentos de lazer e descanso.</a:t>
            </a:r>
            <a:endParaRPr/>
          </a:p>
          <a:p>
            <a:pPr indent="0" lvl="0" marL="0" rtl="0" algn="l">
              <a:lnSpc>
                <a:spcPct val="100000"/>
              </a:lnSpc>
              <a:spcBef>
                <a:spcPts val="0"/>
              </a:spcBef>
              <a:spcAft>
                <a:spcPts val="0"/>
              </a:spcAft>
              <a:buNone/>
            </a:pPr>
            <a:r>
              <a:rPr lang="en-US"/>
              <a:t>Talvez um dos maiores, se não o maior, da vida médica é saber conciliar essas duas coisas e adquirir um equilíbrio.</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Prova disso é essa faixa que mostra os relacionamentos de um profissional durante a sua vida.</a:t>
            </a:r>
            <a:endParaRPr/>
          </a:p>
          <a:p>
            <a:pPr indent="0" lvl="0" marL="0" rtl="0" algn="l">
              <a:lnSpc>
                <a:spcPct val="100000"/>
              </a:lnSpc>
              <a:spcBef>
                <a:spcPts val="0"/>
              </a:spcBef>
              <a:spcAft>
                <a:spcPts val="0"/>
              </a:spcAft>
              <a:buNone/>
            </a:pPr>
            <a:r>
              <a:rPr lang="en-US"/>
              <a:t>Começa com o relacionamento com os pais durante a infância, vai ganhando cada vez mais pessoas durante a adolescência (nessa fase o adolescente, por se sentir inseguro, acaba sendo mais receptivo e agrega mais pessoas no seu círculo) e, de acordo com o que vai passando o tempo, esse número vai diminuindo e se limitando a pessoas do ambiente acadêmico ou profissional.</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9" name="Google Shape;439;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Todas essas dicas são importantes para o profissional médico seguir uma carreira saudável e de sucesso, mas, não podemos esquecer que a medicina é uma área em constante mudança e que estar antenado é de suma importância, visto que estar à frente é um diferencial em qualquer carreira.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 name="Google Shape;65;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0" i="0" lang="en-US" sz="3000" u="none" cap="none" strike="noStrike">
                <a:latin typeface="Helvetica Neue"/>
                <a:ea typeface="Helvetica Neue"/>
                <a:cs typeface="Helvetica Neue"/>
                <a:sym typeface="Helvetica Neue"/>
              </a:rPr>
              <a:t>Assim, em determinado ponto, você tem que escolher para onde a bola vai. Ela pode subir ou simplesmente descer. A sua carreira também terá esses pontos onde você vai ter que escolher o caminho que pretende seguir.</a:t>
            </a:r>
            <a:endParaRPr b="0" i="0" sz="3000" u="none" cap="none" strike="noStrike">
              <a:latin typeface="Helvetica Neue"/>
              <a:ea typeface="Helvetica Neue"/>
              <a:cs typeface="Helvetica Neue"/>
              <a:sym typeface="Helvetica Neue"/>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6" name="Google Shape;446;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O sucesso não tem nenhuma fórmula, mas, quando há equilíbrio, autoestima, inovação e ambição, sem dúvidas o sucesso é consequência.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Na próxima aula vamos falar sobre dia a dia no consultório e algumas dicas a serem seguidas nesse ambiente.</a:t>
            </a:r>
            <a:endParaRPr/>
          </a:p>
          <a:p>
            <a:pPr indent="0" lvl="0" marL="0" rtl="0" algn="l">
              <a:lnSpc>
                <a:spcPct val="100000"/>
              </a:lnSpc>
              <a:spcBef>
                <a:spcPts val="0"/>
              </a:spcBef>
              <a:spcAft>
                <a:spcPts val="0"/>
              </a:spcAft>
              <a:buNone/>
            </a:pPr>
            <a:r>
              <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 name="Google Shape;78;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O grande problema na vida dos médicos é que a maioria deixa essa bola da carreira seguir naturalmente. Pela lógica gravitacional, então, a bola tende a cair.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 name="Google Shape;121;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Na faculdade você cria um ambiente bastante competitivo e uma imagem muitas vezes errada. Acredita-se que o bom médico (aquele com uma carreira brilhante) será aquele aluno com as melhores notas e o colega que costuma ter uma vida social um pouco melhor e menor nota de média uma carreira mais fraca.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 name="Google Shape;135;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Todavia, o que realmente acontece é que a média de notas não faz muito diferença no resultado de sua carreira. Após a faculdade isso não tem quase ou nenhuma relevância. Confundimos sucesso acadêmico com sucesso na carreira. Isso é importante de ser dito porque o aluno muitas vezes, focado em ter uma média alta, acaba esquecendo de habilidades essenciais para o exercício de uma boa medicina, como a comunicação e a oralidade. Outro ponto importante que o aluno de média alta costuma errar é ter uma baixa rede de contatos. É comum que, preocupado com seus altos rendimentos em provas, este deixe de conviver locais comuns de seus colegas, como festas ou eventos de turma. Pegando o princípio que ser visto é muito importante para fazer uma rede de contatos após a faculdade, este acaba se prejudicando durante o período universitário justanente por esse tipo de comportamento.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 name="Google Shape;144;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Depois da faculdade o caminho mais comum a fazer é a residência. Antes o aluno se prepara durante o curso ou após este. Nesse momento ele encara alguns problemas de organização, que é a de programar seus estudos durante ou após o curso, tendo que conciliar a dura rotina de interno ou de médico recém-formado.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1" name="Google Shape;151;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None/>
            </a:pPr>
            <a:r>
              <a:rPr lang="en-US"/>
              <a:t>Para a residência o aluno deve escolher uma especialidade, nessa escolha deve pesar tanto o aspecto científico, ou seja, a área de interesse, como também o meio que ele vai se inserir nessa especialidade.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2" name="Google Shape;162;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Diante disso, o aluno deve pensar: eu devo fazer minha especialidade pensando na área que mais gosto, no quanto aquilo vai me render financeiramente ou na projeção de carreira? </a:t>
            </a:r>
            <a:endParaRPr/>
          </a:p>
          <a:p>
            <a:pPr indent="0" lvl="0" marL="0" rtl="0" algn="l">
              <a:lnSpc>
                <a:spcPct val="100000"/>
              </a:lnSpc>
              <a:spcBef>
                <a:spcPts val="0"/>
              </a:spcBef>
              <a:spcAft>
                <a:spcPts val="0"/>
              </a:spcAft>
              <a:buNone/>
            </a:pPr>
            <a:r>
              <a:rPr lang="en-US"/>
              <a:t>Essa escolha é difícil, mas, o ideal é que a especialidade, para a realidade do aluno, contemple essas três questões de modo moderado. Não é o ideal exercer uma profissão pensando apenas no faturamento porque você vai encará-la como atividade fim e não como atividade meio. Da mesma forma, não se guie apenas pelo amor a área, pois é muito comum que ocorra frustrações e isso pode não fazer bem no desenrolar da sua carreira. Por fim, pensar apenas na projeção dessa especialidade sem de fato gostar do meio e isso te resguardar financeiramente, te coloca em uma situação difícil de se sustentar por muito tempo.</a:t>
            </a:r>
            <a:endParaRPr/>
          </a:p>
          <a:p>
            <a:pPr indent="0" lvl="0" marL="0" rtl="0" algn="l">
              <a:lnSpc>
                <a:spcPct val="125000"/>
              </a:lnSpc>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 branco" type="tx">
  <p:cSld name="TITLE_AND_BODY">
    <p:spTree>
      <p:nvGrpSpPr>
        <p:cNvPr id="9" name="Shape 9"/>
        <p:cNvGrpSpPr/>
        <p:nvPr/>
      </p:nvGrpSpPr>
      <p:grpSpPr>
        <a:xfrm>
          <a:off x="0" y="0"/>
          <a:ext cx="0" cy="0"/>
          <a:chOff x="0" y="0"/>
          <a:chExt cx="0" cy="0"/>
        </a:xfrm>
      </p:grpSpPr>
      <p:sp>
        <p:nvSpPr>
          <p:cNvPr id="10" name="Google Shape;10;p33"/>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a" type="title">
  <p:cSld name="TITLE">
    <p:spTree>
      <p:nvGrpSpPr>
        <p:cNvPr id="11" name="Shape 11"/>
        <p:cNvGrpSpPr/>
        <p:nvPr/>
      </p:nvGrpSpPr>
      <p:grpSpPr>
        <a:xfrm>
          <a:off x="0" y="0"/>
          <a:ext cx="0" cy="0"/>
          <a:chOff x="0" y="0"/>
          <a:chExt cx="0" cy="0"/>
        </a:xfrm>
      </p:grpSpPr>
      <p:sp>
        <p:nvSpPr>
          <p:cNvPr id="12" name="Google Shape;12;p34"/>
          <p:cNvSpPr/>
          <p:nvPr>
            <p:ph idx="2" type="pic"/>
          </p:nvPr>
        </p:nvSpPr>
        <p:spPr>
          <a:xfrm>
            <a:off x="2438400" y="850900"/>
            <a:ext cx="8128000" cy="54158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9pPr>
          </a:lstStyle>
          <a:p/>
        </p:txBody>
      </p:sp>
      <p:sp>
        <p:nvSpPr>
          <p:cNvPr id="13" name="Google Shape;13;p34"/>
          <p:cNvSpPr txBox="1"/>
          <p:nvPr>
            <p:ph idx="1" type="body"/>
          </p:nvPr>
        </p:nvSpPr>
        <p:spPr>
          <a:xfrm>
            <a:off x="1270000" y="7353300"/>
            <a:ext cx="10464800" cy="11303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3200"/>
              <a:buFont typeface="Helvetica Neue Light"/>
              <a:buNone/>
              <a:defRPr sz="3200"/>
            </a:lvl1pPr>
            <a:lvl2pPr indent="-228600" lvl="1" marL="914400" algn="ctr">
              <a:lnSpc>
                <a:spcPct val="100000"/>
              </a:lnSpc>
              <a:spcBef>
                <a:spcPts val="0"/>
              </a:spcBef>
              <a:spcAft>
                <a:spcPts val="0"/>
              </a:spcAft>
              <a:buClr>
                <a:srgbClr val="000000"/>
              </a:buClr>
              <a:buSzPts val="3200"/>
              <a:buFont typeface="Helvetica Neue Light"/>
              <a:buNone/>
              <a:defRPr sz="3200"/>
            </a:lvl2pPr>
            <a:lvl3pPr indent="-228600" lvl="2" marL="1371600" algn="ctr">
              <a:lnSpc>
                <a:spcPct val="100000"/>
              </a:lnSpc>
              <a:spcBef>
                <a:spcPts val="0"/>
              </a:spcBef>
              <a:spcAft>
                <a:spcPts val="0"/>
              </a:spcAft>
              <a:buClr>
                <a:srgbClr val="000000"/>
              </a:buClr>
              <a:buSzPts val="3200"/>
              <a:buFont typeface="Helvetica Neue Light"/>
              <a:buNone/>
              <a:defRPr sz="3200"/>
            </a:lvl3pPr>
            <a:lvl4pPr indent="-228600" lvl="3" marL="1828800" algn="ctr">
              <a:lnSpc>
                <a:spcPct val="100000"/>
              </a:lnSpc>
              <a:spcBef>
                <a:spcPts val="0"/>
              </a:spcBef>
              <a:spcAft>
                <a:spcPts val="0"/>
              </a:spcAft>
              <a:buClr>
                <a:srgbClr val="000000"/>
              </a:buClr>
              <a:buSzPts val="3200"/>
              <a:buFont typeface="Helvetica Neue Light"/>
              <a:buNone/>
              <a:defRPr sz="3200"/>
            </a:lvl4pPr>
            <a:lvl5pPr indent="-228600" lvl="4" marL="2286000" algn="ctr">
              <a:lnSpc>
                <a:spcPct val="100000"/>
              </a:lnSpc>
              <a:spcBef>
                <a:spcPts val="0"/>
              </a:spcBef>
              <a:spcAft>
                <a:spcPts val="0"/>
              </a:spcAft>
              <a:buClr>
                <a:srgbClr val="000000"/>
              </a:buClr>
              <a:buSzPts val="3200"/>
              <a:buFont typeface="Helvetica Neue Light"/>
              <a:buNone/>
              <a:defRPr sz="3200"/>
            </a:lvl5pPr>
            <a:lvl6pPr indent="-342900" lvl="5" marL="2743200" algn="l">
              <a:lnSpc>
                <a:spcPct val="100000"/>
              </a:lnSpc>
              <a:spcBef>
                <a:spcPts val="4200"/>
              </a:spcBef>
              <a:spcAft>
                <a:spcPts val="0"/>
              </a:spcAft>
              <a:buClr>
                <a:srgbClr val="000000"/>
              </a:buClr>
              <a:buSzPts val="1800"/>
              <a:buChar char="•"/>
              <a:defRPr/>
            </a:lvl6pPr>
            <a:lvl7pPr indent="-342900" lvl="6" marL="3200400" algn="l">
              <a:lnSpc>
                <a:spcPct val="100000"/>
              </a:lnSpc>
              <a:spcBef>
                <a:spcPts val="4200"/>
              </a:spcBef>
              <a:spcAft>
                <a:spcPts val="0"/>
              </a:spcAft>
              <a:buClr>
                <a:srgbClr val="000000"/>
              </a:buClr>
              <a:buSzPts val="1800"/>
              <a:buChar char="•"/>
              <a:defRPr/>
            </a:lvl7pPr>
            <a:lvl8pPr indent="-342900" lvl="7" marL="3657600" algn="l">
              <a:lnSpc>
                <a:spcPct val="100000"/>
              </a:lnSpc>
              <a:spcBef>
                <a:spcPts val="4200"/>
              </a:spcBef>
              <a:spcAft>
                <a:spcPts val="0"/>
              </a:spcAft>
              <a:buClr>
                <a:srgbClr val="000000"/>
              </a:buClr>
              <a:buSzPts val="1800"/>
              <a:buChar char="•"/>
              <a:defRPr/>
            </a:lvl8pPr>
            <a:lvl9pPr indent="-342900" lvl="8" marL="4114800" algn="l">
              <a:lnSpc>
                <a:spcPct val="100000"/>
              </a:lnSpc>
              <a:spcBef>
                <a:spcPts val="4200"/>
              </a:spcBef>
              <a:spcAft>
                <a:spcPts val="0"/>
              </a:spcAft>
              <a:buClr>
                <a:srgbClr val="000000"/>
              </a:buClr>
              <a:buSzPts val="1800"/>
              <a:buChar char="•"/>
              <a:defRPr/>
            </a:lvl9pPr>
          </a:lstStyle>
          <a:p/>
        </p:txBody>
      </p:sp>
      <p:sp>
        <p:nvSpPr>
          <p:cNvPr id="14" name="Google Shape;14;p34"/>
          <p:cNvSpPr txBox="1"/>
          <p:nvPr>
            <p:ph type="title"/>
          </p:nvPr>
        </p:nvSpPr>
        <p:spPr>
          <a:xfrm>
            <a:off x="1270000" y="5842000"/>
            <a:ext cx="10464800" cy="14224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defRPr/>
            </a:lvl1pPr>
            <a:lvl2pPr lvl="1" algn="ctr">
              <a:lnSpc>
                <a:spcPct val="100000"/>
              </a:lnSpc>
              <a:spcBef>
                <a:spcPts val="0"/>
              </a:spcBef>
              <a:spcAft>
                <a:spcPts val="0"/>
              </a:spcAft>
              <a:buClr>
                <a:srgbClr val="000000"/>
              </a:buClr>
              <a:buSzPts val="1800"/>
              <a:defRPr/>
            </a:lvl2pPr>
            <a:lvl3pPr lvl="2" algn="ctr">
              <a:lnSpc>
                <a:spcPct val="100000"/>
              </a:lnSpc>
              <a:spcBef>
                <a:spcPts val="0"/>
              </a:spcBef>
              <a:spcAft>
                <a:spcPts val="0"/>
              </a:spcAft>
              <a:buClr>
                <a:srgbClr val="000000"/>
              </a:buClr>
              <a:buSzPts val="1800"/>
              <a:defRPr/>
            </a:lvl3pPr>
            <a:lvl4pPr lvl="3" algn="ctr">
              <a:lnSpc>
                <a:spcPct val="100000"/>
              </a:lnSpc>
              <a:spcBef>
                <a:spcPts val="0"/>
              </a:spcBef>
              <a:spcAft>
                <a:spcPts val="0"/>
              </a:spcAft>
              <a:buClr>
                <a:srgbClr val="000000"/>
              </a:buClr>
              <a:buSzPts val="1800"/>
              <a:defRPr/>
            </a:lvl4pPr>
            <a:lvl5pPr lvl="4" algn="ctr">
              <a:lnSpc>
                <a:spcPct val="100000"/>
              </a:lnSpc>
              <a:spcBef>
                <a:spcPts val="0"/>
              </a:spcBef>
              <a:spcAft>
                <a:spcPts val="0"/>
              </a:spcAft>
              <a:buClr>
                <a:srgbClr val="000000"/>
              </a:buClr>
              <a:buSzPts val="1800"/>
              <a:defRPr/>
            </a:lvl5pPr>
            <a:lvl6pPr lvl="5" algn="ctr">
              <a:lnSpc>
                <a:spcPct val="100000"/>
              </a:lnSpc>
              <a:spcBef>
                <a:spcPts val="0"/>
              </a:spcBef>
              <a:spcAft>
                <a:spcPts val="0"/>
              </a:spcAft>
              <a:buClr>
                <a:srgbClr val="000000"/>
              </a:buClr>
              <a:buSzPts val="1800"/>
              <a:defRPr/>
            </a:lvl6pPr>
            <a:lvl7pPr lvl="6" algn="ctr">
              <a:lnSpc>
                <a:spcPct val="100000"/>
              </a:lnSpc>
              <a:spcBef>
                <a:spcPts val="0"/>
              </a:spcBef>
              <a:spcAft>
                <a:spcPts val="0"/>
              </a:spcAft>
              <a:buClr>
                <a:srgbClr val="000000"/>
              </a:buClr>
              <a:buSzPts val="1800"/>
              <a:defRPr/>
            </a:lvl7pPr>
            <a:lvl8pPr lvl="7" algn="ctr">
              <a:lnSpc>
                <a:spcPct val="100000"/>
              </a:lnSpc>
              <a:spcBef>
                <a:spcPts val="0"/>
              </a:spcBef>
              <a:spcAft>
                <a:spcPts val="0"/>
              </a:spcAft>
              <a:buClr>
                <a:srgbClr val="000000"/>
              </a:buClr>
              <a:buSzPts val="1800"/>
              <a:defRPr/>
            </a:lvl8pPr>
            <a:lvl9pPr lvl="8" algn="ctr">
              <a:lnSpc>
                <a:spcPct val="100000"/>
              </a:lnSpc>
              <a:spcBef>
                <a:spcPts val="0"/>
              </a:spcBef>
              <a:spcAft>
                <a:spcPts val="0"/>
              </a:spcAft>
              <a:buClr>
                <a:srgbClr val="000000"/>
              </a:buClr>
              <a:buSzPts val="1800"/>
              <a:defRPr/>
            </a:lvl9pPr>
          </a:lstStyle>
          <a:p/>
        </p:txBody>
      </p:sp>
      <p:sp>
        <p:nvSpPr>
          <p:cNvPr id="15" name="Google Shape;15;p34"/>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Subtítulo">
  <p:cSld name="Título e Subtítulo">
    <p:spTree>
      <p:nvGrpSpPr>
        <p:cNvPr id="16" name="Shape 16"/>
        <p:cNvGrpSpPr/>
        <p:nvPr/>
      </p:nvGrpSpPr>
      <p:grpSpPr>
        <a:xfrm>
          <a:off x="0" y="0"/>
          <a:ext cx="0" cy="0"/>
          <a:chOff x="0" y="0"/>
          <a:chExt cx="0" cy="0"/>
        </a:xfrm>
      </p:grpSpPr>
      <p:sp>
        <p:nvSpPr>
          <p:cNvPr id="17" name="Google Shape;17;p35"/>
          <p:cNvSpPr txBox="1"/>
          <p:nvPr>
            <p:ph type="title"/>
          </p:nvPr>
        </p:nvSpPr>
        <p:spPr>
          <a:xfrm>
            <a:off x="1270000" y="1638300"/>
            <a:ext cx="10464800" cy="33020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defRPr/>
            </a:lvl1pPr>
            <a:lvl2pPr lvl="1" algn="ctr">
              <a:lnSpc>
                <a:spcPct val="100000"/>
              </a:lnSpc>
              <a:spcBef>
                <a:spcPts val="0"/>
              </a:spcBef>
              <a:spcAft>
                <a:spcPts val="0"/>
              </a:spcAft>
              <a:buClr>
                <a:srgbClr val="000000"/>
              </a:buClr>
              <a:buSzPts val="1800"/>
              <a:defRPr/>
            </a:lvl2pPr>
            <a:lvl3pPr lvl="2" algn="ctr">
              <a:lnSpc>
                <a:spcPct val="100000"/>
              </a:lnSpc>
              <a:spcBef>
                <a:spcPts val="0"/>
              </a:spcBef>
              <a:spcAft>
                <a:spcPts val="0"/>
              </a:spcAft>
              <a:buClr>
                <a:srgbClr val="000000"/>
              </a:buClr>
              <a:buSzPts val="1800"/>
              <a:defRPr/>
            </a:lvl3pPr>
            <a:lvl4pPr lvl="3" algn="ctr">
              <a:lnSpc>
                <a:spcPct val="100000"/>
              </a:lnSpc>
              <a:spcBef>
                <a:spcPts val="0"/>
              </a:spcBef>
              <a:spcAft>
                <a:spcPts val="0"/>
              </a:spcAft>
              <a:buClr>
                <a:srgbClr val="000000"/>
              </a:buClr>
              <a:buSzPts val="1800"/>
              <a:defRPr/>
            </a:lvl4pPr>
            <a:lvl5pPr lvl="4" algn="ctr">
              <a:lnSpc>
                <a:spcPct val="100000"/>
              </a:lnSpc>
              <a:spcBef>
                <a:spcPts val="0"/>
              </a:spcBef>
              <a:spcAft>
                <a:spcPts val="0"/>
              </a:spcAft>
              <a:buClr>
                <a:srgbClr val="000000"/>
              </a:buClr>
              <a:buSzPts val="1800"/>
              <a:defRPr/>
            </a:lvl5pPr>
            <a:lvl6pPr lvl="5" algn="ctr">
              <a:lnSpc>
                <a:spcPct val="100000"/>
              </a:lnSpc>
              <a:spcBef>
                <a:spcPts val="0"/>
              </a:spcBef>
              <a:spcAft>
                <a:spcPts val="0"/>
              </a:spcAft>
              <a:buClr>
                <a:srgbClr val="000000"/>
              </a:buClr>
              <a:buSzPts val="1800"/>
              <a:defRPr/>
            </a:lvl6pPr>
            <a:lvl7pPr lvl="6" algn="ctr">
              <a:lnSpc>
                <a:spcPct val="100000"/>
              </a:lnSpc>
              <a:spcBef>
                <a:spcPts val="0"/>
              </a:spcBef>
              <a:spcAft>
                <a:spcPts val="0"/>
              </a:spcAft>
              <a:buClr>
                <a:srgbClr val="000000"/>
              </a:buClr>
              <a:buSzPts val="1800"/>
              <a:defRPr/>
            </a:lvl7pPr>
            <a:lvl8pPr lvl="7" algn="ctr">
              <a:lnSpc>
                <a:spcPct val="100000"/>
              </a:lnSpc>
              <a:spcBef>
                <a:spcPts val="0"/>
              </a:spcBef>
              <a:spcAft>
                <a:spcPts val="0"/>
              </a:spcAft>
              <a:buClr>
                <a:srgbClr val="000000"/>
              </a:buClr>
              <a:buSzPts val="1800"/>
              <a:defRPr/>
            </a:lvl8pPr>
            <a:lvl9pPr lvl="8" algn="ctr">
              <a:lnSpc>
                <a:spcPct val="100000"/>
              </a:lnSpc>
              <a:spcBef>
                <a:spcPts val="0"/>
              </a:spcBef>
              <a:spcAft>
                <a:spcPts val="0"/>
              </a:spcAft>
              <a:buClr>
                <a:srgbClr val="000000"/>
              </a:buClr>
              <a:buSzPts val="1800"/>
              <a:defRPr/>
            </a:lvl9pPr>
          </a:lstStyle>
          <a:p/>
        </p:txBody>
      </p:sp>
      <p:sp>
        <p:nvSpPr>
          <p:cNvPr id="18" name="Google Shape;18;p35"/>
          <p:cNvSpPr txBox="1"/>
          <p:nvPr>
            <p:ph idx="1" type="body"/>
          </p:nvPr>
        </p:nvSpPr>
        <p:spPr>
          <a:xfrm>
            <a:off x="1270000" y="5029200"/>
            <a:ext cx="10464800" cy="11303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3200"/>
              <a:buFont typeface="Helvetica Neue Light"/>
              <a:buNone/>
              <a:defRPr sz="3200"/>
            </a:lvl1pPr>
            <a:lvl2pPr indent="-228600" lvl="1" marL="914400" algn="ctr">
              <a:lnSpc>
                <a:spcPct val="100000"/>
              </a:lnSpc>
              <a:spcBef>
                <a:spcPts val="0"/>
              </a:spcBef>
              <a:spcAft>
                <a:spcPts val="0"/>
              </a:spcAft>
              <a:buClr>
                <a:srgbClr val="000000"/>
              </a:buClr>
              <a:buSzPts val="3200"/>
              <a:buFont typeface="Helvetica Neue Light"/>
              <a:buNone/>
              <a:defRPr sz="3200"/>
            </a:lvl2pPr>
            <a:lvl3pPr indent="-228600" lvl="2" marL="1371600" algn="ctr">
              <a:lnSpc>
                <a:spcPct val="100000"/>
              </a:lnSpc>
              <a:spcBef>
                <a:spcPts val="0"/>
              </a:spcBef>
              <a:spcAft>
                <a:spcPts val="0"/>
              </a:spcAft>
              <a:buClr>
                <a:srgbClr val="000000"/>
              </a:buClr>
              <a:buSzPts val="3200"/>
              <a:buFont typeface="Helvetica Neue Light"/>
              <a:buNone/>
              <a:defRPr sz="3200"/>
            </a:lvl3pPr>
            <a:lvl4pPr indent="-228600" lvl="3" marL="1828800" algn="ctr">
              <a:lnSpc>
                <a:spcPct val="100000"/>
              </a:lnSpc>
              <a:spcBef>
                <a:spcPts val="0"/>
              </a:spcBef>
              <a:spcAft>
                <a:spcPts val="0"/>
              </a:spcAft>
              <a:buClr>
                <a:srgbClr val="000000"/>
              </a:buClr>
              <a:buSzPts val="3200"/>
              <a:buFont typeface="Helvetica Neue Light"/>
              <a:buNone/>
              <a:defRPr sz="3200"/>
            </a:lvl4pPr>
            <a:lvl5pPr indent="-228600" lvl="4" marL="2286000" algn="ctr">
              <a:lnSpc>
                <a:spcPct val="100000"/>
              </a:lnSpc>
              <a:spcBef>
                <a:spcPts val="0"/>
              </a:spcBef>
              <a:spcAft>
                <a:spcPts val="0"/>
              </a:spcAft>
              <a:buClr>
                <a:srgbClr val="000000"/>
              </a:buClr>
              <a:buSzPts val="3200"/>
              <a:buFont typeface="Helvetica Neue Light"/>
              <a:buNone/>
              <a:defRPr sz="3200"/>
            </a:lvl5pPr>
            <a:lvl6pPr indent="-342900" lvl="5" marL="2743200" algn="l">
              <a:lnSpc>
                <a:spcPct val="100000"/>
              </a:lnSpc>
              <a:spcBef>
                <a:spcPts val="4200"/>
              </a:spcBef>
              <a:spcAft>
                <a:spcPts val="0"/>
              </a:spcAft>
              <a:buClr>
                <a:srgbClr val="000000"/>
              </a:buClr>
              <a:buSzPts val="1800"/>
              <a:buChar char="•"/>
              <a:defRPr/>
            </a:lvl6pPr>
            <a:lvl7pPr indent="-342900" lvl="6" marL="3200400" algn="l">
              <a:lnSpc>
                <a:spcPct val="100000"/>
              </a:lnSpc>
              <a:spcBef>
                <a:spcPts val="4200"/>
              </a:spcBef>
              <a:spcAft>
                <a:spcPts val="0"/>
              </a:spcAft>
              <a:buClr>
                <a:srgbClr val="000000"/>
              </a:buClr>
              <a:buSzPts val="1800"/>
              <a:buChar char="•"/>
              <a:defRPr/>
            </a:lvl7pPr>
            <a:lvl8pPr indent="-342900" lvl="7" marL="3657600" algn="l">
              <a:lnSpc>
                <a:spcPct val="100000"/>
              </a:lnSpc>
              <a:spcBef>
                <a:spcPts val="4200"/>
              </a:spcBef>
              <a:spcAft>
                <a:spcPts val="0"/>
              </a:spcAft>
              <a:buClr>
                <a:srgbClr val="000000"/>
              </a:buClr>
              <a:buSzPts val="1800"/>
              <a:buChar char="•"/>
              <a:defRPr/>
            </a:lvl8pPr>
            <a:lvl9pPr indent="-342900" lvl="8" marL="4114800" algn="l">
              <a:lnSpc>
                <a:spcPct val="100000"/>
              </a:lnSpc>
              <a:spcBef>
                <a:spcPts val="4200"/>
              </a:spcBef>
              <a:spcAft>
                <a:spcPts val="0"/>
              </a:spcAft>
              <a:buClr>
                <a:srgbClr val="000000"/>
              </a:buClr>
              <a:buSzPts val="1800"/>
              <a:buChar char="•"/>
              <a:defRPr/>
            </a:lvl9pPr>
          </a:lstStyle>
          <a:p/>
        </p:txBody>
      </p:sp>
      <p:sp>
        <p:nvSpPr>
          <p:cNvPr id="19" name="Google Shape;19;p35"/>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Marcadores">
  <p:cSld name="Título e Marcadores">
    <p:spTree>
      <p:nvGrpSpPr>
        <p:cNvPr id="20" name="Shape 20"/>
        <p:cNvGrpSpPr/>
        <p:nvPr/>
      </p:nvGrpSpPr>
      <p:grpSpPr>
        <a:xfrm>
          <a:off x="0" y="0"/>
          <a:ext cx="0" cy="0"/>
          <a:chOff x="0" y="0"/>
          <a:chExt cx="0" cy="0"/>
        </a:xfrm>
      </p:grpSpPr>
      <p:sp>
        <p:nvSpPr>
          <p:cNvPr id="21" name="Google Shape;21;p36"/>
          <p:cNvSpPr txBox="1"/>
          <p:nvPr>
            <p:ph type="title"/>
          </p:nvPr>
        </p:nvSpPr>
        <p:spPr>
          <a:xfrm>
            <a:off x="1270000" y="254000"/>
            <a:ext cx="10464800" cy="24384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defRPr/>
            </a:lvl1pPr>
            <a:lvl2pPr lvl="1" algn="ctr">
              <a:lnSpc>
                <a:spcPct val="100000"/>
              </a:lnSpc>
              <a:spcBef>
                <a:spcPts val="0"/>
              </a:spcBef>
              <a:spcAft>
                <a:spcPts val="0"/>
              </a:spcAft>
              <a:buClr>
                <a:srgbClr val="000000"/>
              </a:buClr>
              <a:buSzPts val="1800"/>
              <a:defRPr/>
            </a:lvl2pPr>
            <a:lvl3pPr lvl="2" algn="ctr">
              <a:lnSpc>
                <a:spcPct val="100000"/>
              </a:lnSpc>
              <a:spcBef>
                <a:spcPts val="0"/>
              </a:spcBef>
              <a:spcAft>
                <a:spcPts val="0"/>
              </a:spcAft>
              <a:buClr>
                <a:srgbClr val="000000"/>
              </a:buClr>
              <a:buSzPts val="1800"/>
              <a:defRPr/>
            </a:lvl3pPr>
            <a:lvl4pPr lvl="3" algn="ctr">
              <a:lnSpc>
                <a:spcPct val="100000"/>
              </a:lnSpc>
              <a:spcBef>
                <a:spcPts val="0"/>
              </a:spcBef>
              <a:spcAft>
                <a:spcPts val="0"/>
              </a:spcAft>
              <a:buClr>
                <a:srgbClr val="000000"/>
              </a:buClr>
              <a:buSzPts val="1800"/>
              <a:defRPr/>
            </a:lvl4pPr>
            <a:lvl5pPr lvl="4" algn="ctr">
              <a:lnSpc>
                <a:spcPct val="100000"/>
              </a:lnSpc>
              <a:spcBef>
                <a:spcPts val="0"/>
              </a:spcBef>
              <a:spcAft>
                <a:spcPts val="0"/>
              </a:spcAft>
              <a:buClr>
                <a:srgbClr val="000000"/>
              </a:buClr>
              <a:buSzPts val="1800"/>
              <a:defRPr/>
            </a:lvl5pPr>
            <a:lvl6pPr lvl="5" algn="ctr">
              <a:lnSpc>
                <a:spcPct val="100000"/>
              </a:lnSpc>
              <a:spcBef>
                <a:spcPts val="0"/>
              </a:spcBef>
              <a:spcAft>
                <a:spcPts val="0"/>
              </a:spcAft>
              <a:buClr>
                <a:srgbClr val="000000"/>
              </a:buClr>
              <a:buSzPts val="1800"/>
              <a:defRPr/>
            </a:lvl6pPr>
            <a:lvl7pPr lvl="6" algn="ctr">
              <a:lnSpc>
                <a:spcPct val="100000"/>
              </a:lnSpc>
              <a:spcBef>
                <a:spcPts val="0"/>
              </a:spcBef>
              <a:spcAft>
                <a:spcPts val="0"/>
              </a:spcAft>
              <a:buClr>
                <a:srgbClr val="000000"/>
              </a:buClr>
              <a:buSzPts val="1800"/>
              <a:defRPr/>
            </a:lvl7pPr>
            <a:lvl8pPr lvl="7" algn="ctr">
              <a:lnSpc>
                <a:spcPct val="100000"/>
              </a:lnSpc>
              <a:spcBef>
                <a:spcPts val="0"/>
              </a:spcBef>
              <a:spcAft>
                <a:spcPts val="0"/>
              </a:spcAft>
              <a:buClr>
                <a:srgbClr val="000000"/>
              </a:buClr>
              <a:buSzPts val="1800"/>
              <a:defRPr/>
            </a:lvl8pPr>
            <a:lvl9pPr lvl="8" algn="ctr">
              <a:lnSpc>
                <a:spcPct val="100000"/>
              </a:lnSpc>
              <a:spcBef>
                <a:spcPts val="0"/>
              </a:spcBef>
              <a:spcAft>
                <a:spcPts val="0"/>
              </a:spcAft>
              <a:buClr>
                <a:srgbClr val="000000"/>
              </a:buClr>
              <a:buSzPts val="1800"/>
              <a:defRPr/>
            </a:lvl9pPr>
          </a:lstStyle>
          <a:p/>
        </p:txBody>
      </p:sp>
      <p:sp>
        <p:nvSpPr>
          <p:cNvPr id="22" name="Google Shape;22;p36"/>
          <p:cNvSpPr txBox="1"/>
          <p:nvPr>
            <p:ph idx="1" type="body"/>
          </p:nvPr>
        </p:nvSpPr>
        <p:spPr>
          <a:xfrm>
            <a:off x="1270000" y="2768600"/>
            <a:ext cx="10464800" cy="5715000"/>
          </a:xfrm>
          <a:prstGeom prst="rect">
            <a:avLst/>
          </a:prstGeom>
          <a:noFill/>
          <a:ln>
            <a:noFill/>
          </a:ln>
        </p:spPr>
        <p:txBody>
          <a:bodyPr anchorCtr="0" anchor="ctr" bIns="50800" lIns="50800" spcFirstLastPara="1" rIns="50800" wrap="square" tIns="50800">
            <a:normAutofit/>
          </a:bodyPr>
          <a:lstStyle>
            <a:lvl1pPr indent="-342900" lvl="0" marL="457200" algn="l">
              <a:lnSpc>
                <a:spcPct val="100000"/>
              </a:lnSpc>
              <a:spcBef>
                <a:spcPts val="4200"/>
              </a:spcBef>
              <a:spcAft>
                <a:spcPts val="0"/>
              </a:spcAft>
              <a:buClr>
                <a:srgbClr val="000000"/>
              </a:buClr>
              <a:buSzPts val="1800"/>
              <a:buChar char="•"/>
              <a:defRPr/>
            </a:lvl1pPr>
            <a:lvl2pPr indent="-342900" lvl="1" marL="914400" algn="l">
              <a:lnSpc>
                <a:spcPct val="100000"/>
              </a:lnSpc>
              <a:spcBef>
                <a:spcPts val="4200"/>
              </a:spcBef>
              <a:spcAft>
                <a:spcPts val="0"/>
              </a:spcAft>
              <a:buClr>
                <a:srgbClr val="000000"/>
              </a:buClr>
              <a:buSzPts val="1800"/>
              <a:buChar char="•"/>
              <a:defRPr/>
            </a:lvl2pPr>
            <a:lvl3pPr indent="-342900" lvl="2" marL="1371600" algn="l">
              <a:lnSpc>
                <a:spcPct val="100000"/>
              </a:lnSpc>
              <a:spcBef>
                <a:spcPts val="4200"/>
              </a:spcBef>
              <a:spcAft>
                <a:spcPts val="0"/>
              </a:spcAft>
              <a:buClr>
                <a:srgbClr val="000000"/>
              </a:buClr>
              <a:buSzPts val="1800"/>
              <a:buChar char="•"/>
              <a:defRPr/>
            </a:lvl3pPr>
            <a:lvl4pPr indent="-342900" lvl="3" marL="1828800" algn="l">
              <a:lnSpc>
                <a:spcPct val="100000"/>
              </a:lnSpc>
              <a:spcBef>
                <a:spcPts val="4200"/>
              </a:spcBef>
              <a:spcAft>
                <a:spcPts val="0"/>
              </a:spcAft>
              <a:buClr>
                <a:srgbClr val="000000"/>
              </a:buClr>
              <a:buSzPts val="1800"/>
              <a:buChar char="•"/>
              <a:defRPr/>
            </a:lvl4pPr>
            <a:lvl5pPr indent="-342900" lvl="4" marL="2286000" algn="l">
              <a:lnSpc>
                <a:spcPct val="100000"/>
              </a:lnSpc>
              <a:spcBef>
                <a:spcPts val="4200"/>
              </a:spcBef>
              <a:spcAft>
                <a:spcPts val="0"/>
              </a:spcAft>
              <a:buClr>
                <a:srgbClr val="000000"/>
              </a:buClr>
              <a:buSzPts val="1800"/>
              <a:buChar char="•"/>
              <a:defRPr/>
            </a:lvl5pPr>
            <a:lvl6pPr indent="-342900" lvl="5" marL="2743200" algn="l">
              <a:lnSpc>
                <a:spcPct val="100000"/>
              </a:lnSpc>
              <a:spcBef>
                <a:spcPts val="4200"/>
              </a:spcBef>
              <a:spcAft>
                <a:spcPts val="0"/>
              </a:spcAft>
              <a:buClr>
                <a:srgbClr val="000000"/>
              </a:buClr>
              <a:buSzPts val="1800"/>
              <a:buChar char="•"/>
              <a:defRPr/>
            </a:lvl6pPr>
            <a:lvl7pPr indent="-342900" lvl="6" marL="3200400" algn="l">
              <a:lnSpc>
                <a:spcPct val="100000"/>
              </a:lnSpc>
              <a:spcBef>
                <a:spcPts val="4200"/>
              </a:spcBef>
              <a:spcAft>
                <a:spcPts val="0"/>
              </a:spcAft>
              <a:buClr>
                <a:srgbClr val="000000"/>
              </a:buClr>
              <a:buSzPts val="1800"/>
              <a:buChar char="•"/>
              <a:defRPr/>
            </a:lvl7pPr>
            <a:lvl8pPr indent="-342900" lvl="7" marL="3657600" algn="l">
              <a:lnSpc>
                <a:spcPct val="100000"/>
              </a:lnSpc>
              <a:spcBef>
                <a:spcPts val="4200"/>
              </a:spcBef>
              <a:spcAft>
                <a:spcPts val="0"/>
              </a:spcAft>
              <a:buClr>
                <a:srgbClr val="000000"/>
              </a:buClr>
              <a:buSzPts val="1800"/>
              <a:buChar char="•"/>
              <a:defRPr/>
            </a:lvl8pPr>
            <a:lvl9pPr indent="-342900" lvl="8" marL="4114800" algn="l">
              <a:lnSpc>
                <a:spcPct val="100000"/>
              </a:lnSpc>
              <a:spcBef>
                <a:spcPts val="4200"/>
              </a:spcBef>
              <a:spcAft>
                <a:spcPts val="0"/>
              </a:spcAft>
              <a:buClr>
                <a:srgbClr val="000000"/>
              </a:buClr>
              <a:buSzPts val="1800"/>
              <a:buChar char="•"/>
              <a:defRPr/>
            </a:lvl9pPr>
          </a:lstStyle>
          <a:p/>
        </p:txBody>
      </p:sp>
      <p:sp>
        <p:nvSpPr>
          <p:cNvPr id="23" name="Google Shape;23;p36"/>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Marcadores e Foto">
  <p:cSld name="Título, Marcadores e Foto">
    <p:spTree>
      <p:nvGrpSpPr>
        <p:cNvPr id="24" name="Shape 24"/>
        <p:cNvGrpSpPr/>
        <p:nvPr/>
      </p:nvGrpSpPr>
      <p:grpSpPr>
        <a:xfrm>
          <a:off x="0" y="0"/>
          <a:ext cx="0" cy="0"/>
          <a:chOff x="0" y="0"/>
          <a:chExt cx="0" cy="0"/>
        </a:xfrm>
      </p:grpSpPr>
      <p:sp>
        <p:nvSpPr>
          <p:cNvPr id="25" name="Google Shape;25;p37"/>
          <p:cNvSpPr/>
          <p:nvPr>
            <p:ph idx="2" type="pic"/>
          </p:nvPr>
        </p:nvSpPr>
        <p:spPr>
          <a:xfrm>
            <a:off x="7188435" y="2552700"/>
            <a:ext cx="4102101" cy="6159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9pPr>
          </a:lstStyle>
          <a:p/>
        </p:txBody>
      </p:sp>
      <p:sp>
        <p:nvSpPr>
          <p:cNvPr id="26" name="Google Shape;26;p37"/>
          <p:cNvSpPr txBox="1"/>
          <p:nvPr>
            <p:ph type="title"/>
          </p:nvPr>
        </p:nvSpPr>
        <p:spPr>
          <a:xfrm>
            <a:off x="1270000" y="254000"/>
            <a:ext cx="10464800" cy="24384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defRPr/>
            </a:lvl1pPr>
            <a:lvl2pPr lvl="1" algn="ctr">
              <a:lnSpc>
                <a:spcPct val="100000"/>
              </a:lnSpc>
              <a:spcBef>
                <a:spcPts val="0"/>
              </a:spcBef>
              <a:spcAft>
                <a:spcPts val="0"/>
              </a:spcAft>
              <a:buClr>
                <a:srgbClr val="000000"/>
              </a:buClr>
              <a:buSzPts val="1800"/>
              <a:defRPr/>
            </a:lvl2pPr>
            <a:lvl3pPr lvl="2" algn="ctr">
              <a:lnSpc>
                <a:spcPct val="100000"/>
              </a:lnSpc>
              <a:spcBef>
                <a:spcPts val="0"/>
              </a:spcBef>
              <a:spcAft>
                <a:spcPts val="0"/>
              </a:spcAft>
              <a:buClr>
                <a:srgbClr val="000000"/>
              </a:buClr>
              <a:buSzPts val="1800"/>
              <a:defRPr/>
            </a:lvl3pPr>
            <a:lvl4pPr lvl="3" algn="ctr">
              <a:lnSpc>
                <a:spcPct val="100000"/>
              </a:lnSpc>
              <a:spcBef>
                <a:spcPts val="0"/>
              </a:spcBef>
              <a:spcAft>
                <a:spcPts val="0"/>
              </a:spcAft>
              <a:buClr>
                <a:srgbClr val="000000"/>
              </a:buClr>
              <a:buSzPts val="1800"/>
              <a:defRPr/>
            </a:lvl4pPr>
            <a:lvl5pPr lvl="4" algn="ctr">
              <a:lnSpc>
                <a:spcPct val="100000"/>
              </a:lnSpc>
              <a:spcBef>
                <a:spcPts val="0"/>
              </a:spcBef>
              <a:spcAft>
                <a:spcPts val="0"/>
              </a:spcAft>
              <a:buClr>
                <a:srgbClr val="000000"/>
              </a:buClr>
              <a:buSzPts val="1800"/>
              <a:defRPr/>
            </a:lvl5pPr>
            <a:lvl6pPr lvl="5" algn="ctr">
              <a:lnSpc>
                <a:spcPct val="100000"/>
              </a:lnSpc>
              <a:spcBef>
                <a:spcPts val="0"/>
              </a:spcBef>
              <a:spcAft>
                <a:spcPts val="0"/>
              </a:spcAft>
              <a:buClr>
                <a:srgbClr val="000000"/>
              </a:buClr>
              <a:buSzPts val="1800"/>
              <a:defRPr/>
            </a:lvl6pPr>
            <a:lvl7pPr lvl="6" algn="ctr">
              <a:lnSpc>
                <a:spcPct val="100000"/>
              </a:lnSpc>
              <a:spcBef>
                <a:spcPts val="0"/>
              </a:spcBef>
              <a:spcAft>
                <a:spcPts val="0"/>
              </a:spcAft>
              <a:buClr>
                <a:srgbClr val="000000"/>
              </a:buClr>
              <a:buSzPts val="1800"/>
              <a:defRPr/>
            </a:lvl7pPr>
            <a:lvl8pPr lvl="7" algn="ctr">
              <a:lnSpc>
                <a:spcPct val="100000"/>
              </a:lnSpc>
              <a:spcBef>
                <a:spcPts val="0"/>
              </a:spcBef>
              <a:spcAft>
                <a:spcPts val="0"/>
              </a:spcAft>
              <a:buClr>
                <a:srgbClr val="000000"/>
              </a:buClr>
              <a:buSzPts val="1800"/>
              <a:defRPr/>
            </a:lvl8pPr>
            <a:lvl9pPr lvl="8" algn="ctr">
              <a:lnSpc>
                <a:spcPct val="100000"/>
              </a:lnSpc>
              <a:spcBef>
                <a:spcPts val="0"/>
              </a:spcBef>
              <a:spcAft>
                <a:spcPts val="0"/>
              </a:spcAft>
              <a:buClr>
                <a:srgbClr val="000000"/>
              </a:buClr>
              <a:buSzPts val="1800"/>
              <a:defRPr/>
            </a:lvl9pPr>
          </a:lstStyle>
          <a:p/>
        </p:txBody>
      </p:sp>
      <p:sp>
        <p:nvSpPr>
          <p:cNvPr id="27" name="Google Shape;27;p37"/>
          <p:cNvSpPr txBox="1"/>
          <p:nvPr>
            <p:ph idx="1" type="body"/>
          </p:nvPr>
        </p:nvSpPr>
        <p:spPr>
          <a:xfrm>
            <a:off x="1282700" y="2768600"/>
            <a:ext cx="5041900" cy="5715000"/>
          </a:xfrm>
          <a:prstGeom prst="rect">
            <a:avLst/>
          </a:prstGeom>
          <a:noFill/>
          <a:ln>
            <a:noFill/>
          </a:ln>
        </p:spPr>
        <p:txBody>
          <a:bodyPr anchorCtr="0" anchor="ctr" bIns="50800" lIns="50800" spcFirstLastPara="1" rIns="50800" wrap="square" tIns="50800">
            <a:normAutofit/>
          </a:bodyPr>
          <a:lstStyle>
            <a:lvl1pPr indent="-406400" lvl="0" marL="457200" algn="l">
              <a:lnSpc>
                <a:spcPct val="100000"/>
              </a:lnSpc>
              <a:spcBef>
                <a:spcPts val="3200"/>
              </a:spcBef>
              <a:spcAft>
                <a:spcPts val="0"/>
              </a:spcAft>
              <a:buClr>
                <a:srgbClr val="000000"/>
              </a:buClr>
              <a:buSzPts val="2800"/>
              <a:buFont typeface="Helvetica Neue Light"/>
              <a:buChar char="•"/>
              <a:defRPr sz="2800"/>
            </a:lvl1pPr>
            <a:lvl2pPr indent="-406400" lvl="1" marL="914400" algn="l">
              <a:lnSpc>
                <a:spcPct val="100000"/>
              </a:lnSpc>
              <a:spcBef>
                <a:spcPts val="3200"/>
              </a:spcBef>
              <a:spcAft>
                <a:spcPts val="0"/>
              </a:spcAft>
              <a:buClr>
                <a:srgbClr val="000000"/>
              </a:buClr>
              <a:buSzPts val="2800"/>
              <a:buFont typeface="Helvetica Neue Light"/>
              <a:buChar char="•"/>
              <a:defRPr sz="2800"/>
            </a:lvl2pPr>
            <a:lvl3pPr indent="-406400" lvl="2" marL="1371600" algn="l">
              <a:lnSpc>
                <a:spcPct val="100000"/>
              </a:lnSpc>
              <a:spcBef>
                <a:spcPts val="3200"/>
              </a:spcBef>
              <a:spcAft>
                <a:spcPts val="0"/>
              </a:spcAft>
              <a:buClr>
                <a:srgbClr val="000000"/>
              </a:buClr>
              <a:buSzPts val="2800"/>
              <a:buFont typeface="Helvetica Neue Light"/>
              <a:buChar char="•"/>
              <a:defRPr sz="2800"/>
            </a:lvl3pPr>
            <a:lvl4pPr indent="-406400" lvl="3" marL="1828800" algn="l">
              <a:lnSpc>
                <a:spcPct val="100000"/>
              </a:lnSpc>
              <a:spcBef>
                <a:spcPts val="3200"/>
              </a:spcBef>
              <a:spcAft>
                <a:spcPts val="0"/>
              </a:spcAft>
              <a:buClr>
                <a:srgbClr val="000000"/>
              </a:buClr>
              <a:buSzPts val="2800"/>
              <a:buFont typeface="Helvetica Neue Light"/>
              <a:buChar char="•"/>
              <a:defRPr sz="2800"/>
            </a:lvl4pPr>
            <a:lvl5pPr indent="-406400" lvl="4" marL="2286000" algn="l">
              <a:lnSpc>
                <a:spcPct val="100000"/>
              </a:lnSpc>
              <a:spcBef>
                <a:spcPts val="3200"/>
              </a:spcBef>
              <a:spcAft>
                <a:spcPts val="0"/>
              </a:spcAft>
              <a:buClr>
                <a:srgbClr val="000000"/>
              </a:buClr>
              <a:buSzPts val="2800"/>
              <a:buFont typeface="Helvetica Neue Light"/>
              <a:buChar char="•"/>
              <a:defRPr sz="2800"/>
            </a:lvl5pPr>
            <a:lvl6pPr indent="-342900" lvl="5" marL="2743200" algn="l">
              <a:lnSpc>
                <a:spcPct val="100000"/>
              </a:lnSpc>
              <a:spcBef>
                <a:spcPts val="4200"/>
              </a:spcBef>
              <a:spcAft>
                <a:spcPts val="0"/>
              </a:spcAft>
              <a:buClr>
                <a:srgbClr val="000000"/>
              </a:buClr>
              <a:buSzPts val="1800"/>
              <a:buChar char="•"/>
              <a:defRPr/>
            </a:lvl6pPr>
            <a:lvl7pPr indent="-342900" lvl="6" marL="3200400" algn="l">
              <a:lnSpc>
                <a:spcPct val="100000"/>
              </a:lnSpc>
              <a:spcBef>
                <a:spcPts val="4200"/>
              </a:spcBef>
              <a:spcAft>
                <a:spcPts val="0"/>
              </a:spcAft>
              <a:buClr>
                <a:srgbClr val="000000"/>
              </a:buClr>
              <a:buSzPts val="1800"/>
              <a:buChar char="•"/>
              <a:defRPr/>
            </a:lvl7pPr>
            <a:lvl8pPr indent="-342900" lvl="7" marL="3657600" algn="l">
              <a:lnSpc>
                <a:spcPct val="100000"/>
              </a:lnSpc>
              <a:spcBef>
                <a:spcPts val="4200"/>
              </a:spcBef>
              <a:spcAft>
                <a:spcPts val="0"/>
              </a:spcAft>
              <a:buClr>
                <a:srgbClr val="000000"/>
              </a:buClr>
              <a:buSzPts val="1800"/>
              <a:buChar char="•"/>
              <a:defRPr/>
            </a:lvl8pPr>
            <a:lvl9pPr indent="-342900" lvl="8" marL="4114800" algn="l">
              <a:lnSpc>
                <a:spcPct val="100000"/>
              </a:lnSpc>
              <a:spcBef>
                <a:spcPts val="4200"/>
              </a:spcBef>
              <a:spcAft>
                <a:spcPts val="0"/>
              </a:spcAft>
              <a:buClr>
                <a:srgbClr val="000000"/>
              </a:buClr>
              <a:buSzPts val="1800"/>
              <a:buChar char="•"/>
              <a:defRPr/>
            </a:lvl9pPr>
          </a:lstStyle>
          <a:p/>
        </p:txBody>
      </p:sp>
      <p:sp>
        <p:nvSpPr>
          <p:cNvPr id="28" name="Google Shape;28;p37"/>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 Superior">
  <p:cSld name="Título - Superior">
    <p:spTree>
      <p:nvGrpSpPr>
        <p:cNvPr id="29" name="Shape 29"/>
        <p:cNvGrpSpPr/>
        <p:nvPr/>
      </p:nvGrpSpPr>
      <p:grpSpPr>
        <a:xfrm>
          <a:off x="0" y="0"/>
          <a:ext cx="0" cy="0"/>
          <a:chOff x="0" y="0"/>
          <a:chExt cx="0" cy="0"/>
        </a:xfrm>
      </p:grpSpPr>
      <p:sp>
        <p:nvSpPr>
          <p:cNvPr id="30" name="Google Shape;30;p38"/>
          <p:cNvSpPr txBox="1"/>
          <p:nvPr>
            <p:ph type="title"/>
          </p:nvPr>
        </p:nvSpPr>
        <p:spPr>
          <a:xfrm>
            <a:off x="1270000" y="254000"/>
            <a:ext cx="10464800" cy="24384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defRPr/>
            </a:lvl1pPr>
            <a:lvl2pPr lvl="1" algn="ctr">
              <a:lnSpc>
                <a:spcPct val="100000"/>
              </a:lnSpc>
              <a:spcBef>
                <a:spcPts val="0"/>
              </a:spcBef>
              <a:spcAft>
                <a:spcPts val="0"/>
              </a:spcAft>
              <a:buClr>
                <a:srgbClr val="000000"/>
              </a:buClr>
              <a:buSzPts val="1800"/>
              <a:defRPr/>
            </a:lvl2pPr>
            <a:lvl3pPr lvl="2" algn="ctr">
              <a:lnSpc>
                <a:spcPct val="100000"/>
              </a:lnSpc>
              <a:spcBef>
                <a:spcPts val="0"/>
              </a:spcBef>
              <a:spcAft>
                <a:spcPts val="0"/>
              </a:spcAft>
              <a:buClr>
                <a:srgbClr val="000000"/>
              </a:buClr>
              <a:buSzPts val="1800"/>
              <a:defRPr/>
            </a:lvl3pPr>
            <a:lvl4pPr lvl="3" algn="ctr">
              <a:lnSpc>
                <a:spcPct val="100000"/>
              </a:lnSpc>
              <a:spcBef>
                <a:spcPts val="0"/>
              </a:spcBef>
              <a:spcAft>
                <a:spcPts val="0"/>
              </a:spcAft>
              <a:buClr>
                <a:srgbClr val="000000"/>
              </a:buClr>
              <a:buSzPts val="1800"/>
              <a:defRPr/>
            </a:lvl4pPr>
            <a:lvl5pPr lvl="4" algn="ctr">
              <a:lnSpc>
                <a:spcPct val="100000"/>
              </a:lnSpc>
              <a:spcBef>
                <a:spcPts val="0"/>
              </a:spcBef>
              <a:spcAft>
                <a:spcPts val="0"/>
              </a:spcAft>
              <a:buClr>
                <a:srgbClr val="000000"/>
              </a:buClr>
              <a:buSzPts val="1800"/>
              <a:defRPr/>
            </a:lvl5pPr>
            <a:lvl6pPr lvl="5" algn="ctr">
              <a:lnSpc>
                <a:spcPct val="100000"/>
              </a:lnSpc>
              <a:spcBef>
                <a:spcPts val="0"/>
              </a:spcBef>
              <a:spcAft>
                <a:spcPts val="0"/>
              </a:spcAft>
              <a:buClr>
                <a:srgbClr val="000000"/>
              </a:buClr>
              <a:buSzPts val="1800"/>
              <a:defRPr/>
            </a:lvl6pPr>
            <a:lvl7pPr lvl="6" algn="ctr">
              <a:lnSpc>
                <a:spcPct val="100000"/>
              </a:lnSpc>
              <a:spcBef>
                <a:spcPts val="0"/>
              </a:spcBef>
              <a:spcAft>
                <a:spcPts val="0"/>
              </a:spcAft>
              <a:buClr>
                <a:srgbClr val="000000"/>
              </a:buClr>
              <a:buSzPts val="1800"/>
              <a:defRPr/>
            </a:lvl7pPr>
            <a:lvl8pPr lvl="7" algn="ctr">
              <a:lnSpc>
                <a:spcPct val="100000"/>
              </a:lnSpc>
              <a:spcBef>
                <a:spcPts val="0"/>
              </a:spcBef>
              <a:spcAft>
                <a:spcPts val="0"/>
              </a:spcAft>
              <a:buClr>
                <a:srgbClr val="000000"/>
              </a:buClr>
              <a:buSzPts val="1800"/>
              <a:defRPr/>
            </a:lvl8pPr>
            <a:lvl9pPr lvl="8" algn="ctr">
              <a:lnSpc>
                <a:spcPct val="100000"/>
              </a:lnSpc>
              <a:spcBef>
                <a:spcPts val="0"/>
              </a:spcBef>
              <a:spcAft>
                <a:spcPts val="0"/>
              </a:spcAft>
              <a:buClr>
                <a:srgbClr val="000000"/>
              </a:buClr>
              <a:buSzPts val="1800"/>
              <a:defRPr/>
            </a:lvl9pPr>
          </a:lstStyle>
          <a:p/>
        </p:txBody>
      </p:sp>
      <p:sp>
        <p:nvSpPr>
          <p:cNvPr id="31" name="Google Shape;31;p38"/>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to">
  <p:cSld name="Foto">
    <p:spTree>
      <p:nvGrpSpPr>
        <p:cNvPr id="32" name="Shape 32"/>
        <p:cNvGrpSpPr/>
        <p:nvPr/>
      </p:nvGrpSpPr>
      <p:grpSpPr>
        <a:xfrm>
          <a:off x="0" y="0"/>
          <a:ext cx="0" cy="0"/>
          <a:chOff x="0" y="0"/>
          <a:chExt cx="0" cy="0"/>
        </a:xfrm>
      </p:grpSpPr>
      <p:sp>
        <p:nvSpPr>
          <p:cNvPr id="33" name="Google Shape;33;p39"/>
          <p:cNvSpPr/>
          <p:nvPr>
            <p:ph idx="2" type="pic"/>
          </p:nvPr>
        </p:nvSpPr>
        <p:spPr>
          <a:xfrm>
            <a:off x="775756" y="1041400"/>
            <a:ext cx="11550367" cy="7696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9pPr>
          </a:lstStyle>
          <a:p/>
        </p:txBody>
      </p:sp>
      <p:sp>
        <p:nvSpPr>
          <p:cNvPr id="34" name="Google Shape;34;p39"/>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rcadores">
  <p:cSld name="Marcadores">
    <p:spTree>
      <p:nvGrpSpPr>
        <p:cNvPr id="35" name="Shape 35"/>
        <p:cNvGrpSpPr/>
        <p:nvPr/>
      </p:nvGrpSpPr>
      <p:grpSpPr>
        <a:xfrm>
          <a:off x="0" y="0"/>
          <a:ext cx="0" cy="0"/>
          <a:chOff x="0" y="0"/>
          <a:chExt cx="0" cy="0"/>
        </a:xfrm>
      </p:grpSpPr>
      <p:sp>
        <p:nvSpPr>
          <p:cNvPr id="36" name="Google Shape;36;p40"/>
          <p:cNvSpPr txBox="1"/>
          <p:nvPr>
            <p:ph idx="1" type="body"/>
          </p:nvPr>
        </p:nvSpPr>
        <p:spPr>
          <a:xfrm>
            <a:off x="1270000" y="1270000"/>
            <a:ext cx="10464800" cy="7213600"/>
          </a:xfrm>
          <a:prstGeom prst="rect">
            <a:avLst/>
          </a:prstGeom>
          <a:noFill/>
          <a:ln>
            <a:noFill/>
          </a:ln>
        </p:spPr>
        <p:txBody>
          <a:bodyPr anchorCtr="0" anchor="ctr" bIns="50800" lIns="50800" spcFirstLastPara="1" rIns="50800" wrap="square" tIns="50800">
            <a:normAutofit/>
          </a:bodyPr>
          <a:lstStyle>
            <a:lvl1pPr indent="-342900" lvl="0" marL="457200" algn="l">
              <a:lnSpc>
                <a:spcPct val="100000"/>
              </a:lnSpc>
              <a:spcBef>
                <a:spcPts val="4200"/>
              </a:spcBef>
              <a:spcAft>
                <a:spcPts val="0"/>
              </a:spcAft>
              <a:buClr>
                <a:srgbClr val="000000"/>
              </a:buClr>
              <a:buSzPts val="1800"/>
              <a:buChar char="•"/>
              <a:defRPr/>
            </a:lvl1pPr>
            <a:lvl2pPr indent="-342900" lvl="1" marL="914400" algn="l">
              <a:lnSpc>
                <a:spcPct val="100000"/>
              </a:lnSpc>
              <a:spcBef>
                <a:spcPts val="4200"/>
              </a:spcBef>
              <a:spcAft>
                <a:spcPts val="0"/>
              </a:spcAft>
              <a:buClr>
                <a:srgbClr val="000000"/>
              </a:buClr>
              <a:buSzPts val="1800"/>
              <a:buChar char="•"/>
              <a:defRPr/>
            </a:lvl2pPr>
            <a:lvl3pPr indent="-342900" lvl="2" marL="1371600" algn="l">
              <a:lnSpc>
                <a:spcPct val="100000"/>
              </a:lnSpc>
              <a:spcBef>
                <a:spcPts val="4200"/>
              </a:spcBef>
              <a:spcAft>
                <a:spcPts val="0"/>
              </a:spcAft>
              <a:buClr>
                <a:srgbClr val="000000"/>
              </a:buClr>
              <a:buSzPts val="1800"/>
              <a:buChar char="•"/>
              <a:defRPr/>
            </a:lvl3pPr>
            <a:lvl4pPr indent="-342900" lvl="3" marL="1828800" algn="l">
              <a:lnSpc>
                <a:spcPct val="100000"/>
              </a:lnSpc>
              <a:spcBef>
                <a:spcPts val="4200"/>
              </a:spcBef>
              <a:spcAft>
                <a:spcPts val="0"/>
              </a:spcAft>
              <a:buClr>
                <a:srgbClr val="000000"/>
              </a:buClr>
              <a:buSzPts val="1800"/>
              <a:buChar char="•"/>
              <a:defRPr/>
            </a:lvl4pPr>
            <a:lvl5pPr indent="-342900" lvl="4" marL="2286000" algn="l">
              <a:lnSpc>
                <a:spcPct val="100000"/>
              </a:lnSpc>
              <a:spcBef>
                <a:spcPts val="4200"/>
              </a:spcBef>
              <a:spcAft>
                <a:spcPts val="0"/>
              </a:spcAft>
              <a:buClr>
                <a:srgbClr val="000000"/>
              </a:buClr>
              <a:buSzPts val="1800"/>
              <a:buChar char="•"/>
              <a:defRPr/>
            </a:lvl5pPr>
            <a:lvl6pPr indent="-342900" lvl="5" marL="2743200" algn="l">
              <a:lnSpc>
                <a:spcPct val="100000"/>
              </a:lnSpc>
              <a:spcBef>
                <a:spcPts val="4200"/>
              </a:spcBef>
              <a:spcAft>
                <a:spcPts val="0"/>
              </a:spcAft>
              <a:buClr>
                <a:srgbClr val="000000"/>
              </a:buClr>
              <a:buSzPts val="1800"/>
              <a:buChar char="•"/>
              <a:defRPr/>
            </a:lvl6pPr>
            <a:lvl7pPr indent="-342900" lvl="6" marL="3200400" algn="l">
              <a:lnSpc>
                <a:spcPct val="100000"/>
              </a:lnSpc>
              <a:spcBef>
                <a:spcPts val="4200"/>
              </a:spcBef>
              <a:spcAft>
                <a:spcPts val="0"/>
              </a:spcAft>
              <a:buClr>
                <a:srgbClr val="000000"/>
              </a:buClr>
              <a:buSzPts val="1800"/>
              <a:buChar char="•"/>
              <a:defRPr/>
            </a:lvl7pPr>
            <a:lvl8pPr indent="-342900" lvl="7" marL="3657600" algn="l">
              <a:lnSpc>
                <a:spcPct val="100000"/>
              </a:lnSpc>
              <a:spcBef>
                <a:spcPts val="4200"/>
              </a:spcBef>
              <a:spcAft>
                <a:spcPts val="0"/>
              </a:spcAft>
              <a:buClr>
                <a:srgbClr val="000000"/>
              </a:buClr>
              <a:buSzPts val="1800"/>
              <a:buChar char="•"/>
              <a:defRPr/>
            </a:lvl8pPr>
            <a:lvl9pPr indent="-342900" lvl="8" marL="4114800" algn="l">
              <a:lnSpc>
                <a:spcPct val="100000"/>
              </a:lnSpc>
              <a:spcBef>
                <a:spcPts val="4200"/>
              </a:spcBef>
              <a:spcAft>
                <a:spcPts val="0"/>
              </a:spcAft>
              <a:buClr>
                <a:srgbClr val="000000"/>
              </a:buClr>
              <a:buSzPts val="1800"/>
              <a:buChar char="•"/>
              <a:defRPr/>
            </a:lvl9pPr>
          </a:lstStyle>
          <a:p/>
        </p:txBody>
      </p:sp>
      <p:sp>
        <p:nvSpPr>
          <p:cNvPr id="37" name="Google Shape;37;p40"/>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Light"/>
              <a:buNone/>
              <a:defRPr sz="1800"/>
            </a:lvl1pPr>
            <a:lvl2pPr indent="0" lvl="1" marL="0" algn="ctr">
              <a:lnSpc>
                <a:spcPct val="100000"/>
              </a:lnSpc>
              <a:spcBef>
                <a:spcPts val="0"/>
              </a:spcBef>
              <a:spcAft>
                <a:spcPts val="0"/>
              </a:spcAft>
              <a:buClr>
                <a:srgbClr val="000000"/>
              </a:buClr>
              <a:buSzPts val="1800"/>
              <a:buFont typeface="Helvetica Neue Light"/>
              <a:buNone/>
              <a:defRPr sz="1800"/>
            </a:lvl2pPr>
            <a:lvl3pPr indent="0" lvl="2" marL="0" algn="ctr">
              <a:lnSpc>
                <a:spcPct val="100000"/>
              </a:lnSpc>
              <a:spcBef>
                <a:spcPts val="0"/>
              </a:spcBef>
              <a:spcAft>
                <a:spcPts val="0"/>
              </a:spcAft>
              <a:buClr>
                <a:srgbClr val="000000"/>
              </a:buClr>
              <a:buSzPts val="1800"/>
              <a:buFont typeface="Helvetica Neue Light"/>
              <a:buNone/>
              <a:defRPr sz="1800"/>
            </a:lvl3pPr>
            <a:lvl4pPr indent="0" lvl="3" marL="0" algn="ctr">
              <a:lnSpc>
                <a:spcPct val="100000"/>
              </a:lnSpc>
              <a:spcBef>
                <a:spcPts val="0"/>
              </a:spcBef>
              <a:spcAft>
                <a:spcPts val="0"/>
              </a:spcAft>
              <a:buClr>
                <a:srgbClr val="000000"/>
              </a:buClr>
              <a:buSzPts val="1800"/>
              <a:buFont typeface="Helvetica Neue Light"/>
              <a:buNone/>
              <a:defRPr sz="1800"/>
            </a:lvl4pPr>
            <a:lvl5pPr indent="0" lvl="4" marL="0" algn="ctr">
              <a:lnSpc>
                <a:spcPct val="100000"/>
              </a:lnSpc>
              <a:spcBef>
                <a:spcPts val="0"/>
              </a:spcBef>
              <a:spcAft>
                <a:spcPts val="0"/>
              </a:spcAft>
              <a:buClr>
                <a:srgbClr val="000000"/>
              </a:buClr>
              <a:buSzPts val="1800"/>
              <a:buFont typeface="Helvetica Neue Light"/>
              <a:buNone/>
              <a:defRPr sz="1800"/>
            </a:lvl5pPr>
            <a:lvl6pPr indent="0" lvl="5" marL="0" algn="ctr">
              <a:lnSpc>
                <a:spcPct val="100000"/>
              </a:lnSpc>
              <a:spcBef>
                <a:spcPts val="0"/>
              </a:spcBef>
              <a:spcAft>
                <a:spcPts val="0"/>
              </a:spcAft>
              <a:buClr>
                <a:srgbClr val="000000"/>
              </a:buClr>
              <a:buSzPts val="1800"/>
              <a:buFont typeface="Helvetica Neue Light"/>
              <a:buNone/>
              <a:defRPr sz="1800"/>
            </a:lvl6pPr>
            <a:lvl7pPr indent="0" lvl="6" marL="0" algn="ctr">
              <a:lnSpc>
                <a:spcPct val="100000"/>
              </a:lnSpc>
              <a:spcBef>
                <a:spcPts val="0"/>
              </a:spcBef>
              <a:spcAft>
                <a:spcPts val="0"/>
              </a:spcAft>
              <a:buClr>
                <a:srgbClr val="000000"/>
              </a:buClr>
              <a:buSzPts val="1800"/>
              <a:buFont typeface="Helvetica Neue Light"/>
              <a:buNone/>
              <a:defRPr sz="1800"/>
            </a:lvl7pPr>
            <a:lvl8pPr indent="0" lvl="7" marL="0" algn="ctr">
              <a:lnSpc>
                <a:spcPct val="100000"/>
              </a:lnSpc>
              <a:spcBef>
                <a:spcPts val="0"/>
              </a:spcBef>
              <a:spcAft>
                <a:spcPts val="0"/>
              </a:spcAft>
              <a:buClr>
                <a:srgbClr val="000000"/>
              </a:buClr>
              <a:buSzPts val="1800"/>
              <a:buFont typeface="Helvetica Neue Light"/>
              <a:buNone/>
              <a:defRPr sz="1800"/>
            </a:lvl8pPr>
            <a:lvl9pPr indent="0" lvl="8" marL="0" algn="ctr">
              <a:lnSpc>
                <a:spcPct val="100000"/>
              </a:lnSpc>
              <a:spcBef>
                <a:spcPts val="0"/>
              </a:spcBef>
              <a:spcAft>
                <a:spcPts val="0"/>
              </a:spcAft>
              <a:buClr>
                <a:srgbClr val="000000"/>
              </a:buClr>
              <a:buSzPts val="1800"/>
              <a:buFont typeface="Helvetica Neue Light"/>
              <a:buNone/>
              <a:defRPr sz="18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32"/>
          <p:cNvSpPr txBox="1"/>
          <p:nvPr>
            <p:ph idx="1" type="body"/>
          </p:nvPr>
        </p:nvSpPr>
        <p:spPr>
          <a:xfrm>
            <a:off x="1270000" y="1270000"/>
            <a:ext cx="10464800" cy="7213600"/>
          </a:xfrm>
          <a:prstGeom prst="rect">
            <a:avLst/>
          </a:prstGeom>
          <a:noFill/>
          <a:ln>
            <a:noFill/>
          </a:ln>
        </p:spPr>
        <p:txBody>
          <a:bodyPr anchorCtr="0" anchor="ctr" bIns="50800" lIns="50800" spcFirstLastPara="1" rIns="50800" wrap="square" tIns="50800">
            <a:normAutofit/>
          </a:bodyPr>
          <a:lstStyle>
            <a:lvl1pPr indent="-469900" lvl="0" marL="4572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1pPr>
            <a:lvl2pPr indent="-469900" lvl="1" marL="9144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2pPr>
            <a:lvl3pPr indent="-469900" lvl="2" marL="13716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3pPr>
            <a:lvl4pPr indent="-469900" lvl="3" marL="18288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4pPr>
            <a:lvl5pPr indent="-469900" lvl="4" marL="22860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5pPr>
            <a:lvl6pPr indent="-469900" lvl="5" marL="27432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6pPr>
            <a:lvl7pPr indent="-469900" lvl="6" marL="32004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7pPr>
            <a:lvl8pPr indent="-469900" lvl="7" marL="36576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8pPr>
            <a:lvl9pPr indent="-469900" lvl="8" marL="4114800" marR="0" rtl="0" algn="l">
              <a:lnSpc>
                <a:spcPct val="100000"/>
              </a:lnSpc>
              <a:spcBef>
                <a:spcPts val="4200"/>
              </a:spcBef>
              <a:spcAft>
                <a:spcPts val="0"/>
              </a:spcAft>
              <a:buClr>
                <a:srgbClr val="000000"/>
              </a:buClr>
              <a:buSzPts val="3800"/>
              <a:buFont typeface="Helvetica Neue Light"/>
              <a:buChar char="•"/>
              <a:defRPr b="0" i="0" sz="3800" u="none" cap="none" strike="noStrike">
                <a:solidFill>
                  <a:srgbClr val="000000"/>
                </a:solidFill>
                <a:latin typeface="Helvetica Neue Light"/>
                <a:ea typeface="Helvetica Neue Light"/>
                <a:cs typeface="Helvetica Neue Light"/>
                <a:sym typeface="Helvetica Neue Light"/>
              </a:defRPr>
            </a:lvl9pPr>
          </a:lstStyle>
          <a:p/>
        </p:txBody>
      </p:sp>
      <p:cxnSp>
        <p:nvCxnSpPr>
          <p:cNvPr id="7" name="Google Shape;7;p32"/>
          <p:cNvCxnSpPr/>
          <p:nvPr>
            <p:ph type="title"/>
          </p:nvPr>
        </p:nvCxnSpPr>
        <p:spPr>
          <a:xfrm>
            <a:off x="0" y="0"/>
            <a:ext cx="1270000" cy="1270000"/>
          </a:xfrm>
          <a:prstGeom prst="straightConnector1">
            <a:avLst/>
          </a:prstGeom>
          <a:noFill/>
          <a:ln>
            <a:noFill/>
          </a:ln>
        </p:spPr>
      </p:cxnSp>
      <p:sp>
        <p:nvSpPr>
          <p:cNvPr id="8" name="Google Shape;8;p32"/>
          <p:cNvSpPr txBox="1"/>
          <p:nvPr>
            <p:ph idx="12"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800"/>
              <a:buFont typeface="Helvetica Neue Light"/>
              <a:buNone/>
              <a:defRPr b="0" i="0" sz="18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2.png"/><Relationship Id="rId5" Type="http://schemas.openxmlformats.org/officeDocument/2006/relationships/hyperlink" Target="http://drive.google.com/file/d/1qEyMp_I3xCaM-hmW9gV3z3FR3UtoVIYV/view" TargetMode="External"/><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hyperlink" Target="http://drive.google.com/file/d/1Ytp3HVYR_FyUCFWcsVVXxi4tmcwPTQFf/view" TargetMode="External"/><Relationship Id="rId10" Type="http://schemas.openxmlformats.org/officeDocument/2006/relationships/image" Target="../media/image60.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44.png"/><Relationship Id="rId9" Type="http://schemas.openxmlformats.org/officeDocument/2006/relationships/image" Target="../media/image42.jpg"/><Relationship Id="rId5" Type="http://schemas.openxmlformats.org/officeDocument/2006/relationships/image" Target="../media/image37.png"/><Relationship Id="rId6" Type="http://schemas.openxmlformats.org/officeDocument/2006/relationships/image" Target="../media/image36.png"/><Relationship Id="rId7" Type="http://schemas.openxmlformats.org/officeDocument/2006/relationships/image" Target="../media/image43.png"/><Relationship Id="rId8"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47.png"/><Relationship Id="rId9" Type="http://schemas.openxmlformats.org/officeDocument/2006/relationships/image" Target="../media/image1.png"/><Relationship Id="rId5" Type="http://schemas.openxmlformats.org/officeDocument/2006/relationships/image" Target="../media/image51.png"/><Relationship Id="rId6" Type="http://schemas.openxmlformats.org/officeDocument/2006/relationships/image" Target="../media/image171.png"/><Relationship Id="rId7" Type="http://schemas.openxmlformats.org/officeDocument/2006/relationships/image" Target="../media/image49.png"/><Relationship Id="rId8" Type="http://schemas.openxmlformats.org/officeDocument/2006/relationships/hyperlink" Target="http://drive.google.com/file/d/1Zm9v6NXr89fWG08Yqqq4zrBFpLoKA3-U/view"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hyperlink" Target="http://drive.google.com/file/d/1vb3Muv3iHV4gFaGP30lKRK4aRAv8Ppxe/view" TargetMode="External"/><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46.jpg"/><Relationship Id="rId9" Type="http://schemas.openxmlformats.org/officeDocument/2006/relationships/image" Target="../media/image48.gif"/><Relationship Id="rId5" Type="http://schemas.openxmlformats.org/officeDocument/2006/relationships/image" Target="../media/image50.png"/><Relationship Id="rId6" Type="http://schemas.openxmlformats.org/officeDocument/2006/relationships/image" Target="../media/image56.png"/><Relationship Id="rId7" Type="http://schemas.openxmlformats.org/officeDocument/2006/relationships/image" Target="../media/image53.jpg"/><Relationship Id="rId8" Type="http://schemas.openxmlformats.org/officeDocument/2006/relationships/image" Target="../media/image5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59.png"/><Relationship Id="rId9" Type="http://schemas.openxmlformats.org/officeDocument/2006/relationships/image" Target="../media/image1.png"/><Relationship Id="rId5" Type="http://schemas.openxmlformats.org/officeDocument/2006/relationships/image" Target="../media/image55.png"/><Relationship Id="rId6" Type="http://schemas.openxmlformats.org/officeDocument/2006/relationships/image" Target="../media/image54.jpg"/><Relationship Id="rId7" Type="http://schemas.openxmlformats.org/officeDocument/2006/relationships/image" Target="../media/image68.jpg"/><Relationship Id="rId8" Type="http://schemas.openxmlformats.org/officeDocument/2006/relationships/hyperlink" Target="http://drive.google.com/file/d/19ragz1jcgxbEEZ1uC8s7admd8Bq8q29C/view" TargetMode="External"/></Relationships>
</file>

<file path=ppt/slides/_rels/slide14.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61.png"/><Relationship Id="rId9" Type="http://schemas.openxmlformats.org/officeDocument/2006/relationships/hyperlink" Target="http://drive.google.com/file/d/1w3FA43ZmBvm4RVunHBUxJoe9lwIjU-sj/view" TargetMode="External"/><Relationship Id="rId5" Type="http://schemas.openxmlformats.org/officeDocument/2006/relationships/image" Target="../media/image64.png"/><Relationship Id="rId6" Type="http://schemas.openxmlformats.org/officeDocument/2006/relationships/image" Target="../media/image70.png"/><Relationship Id="rId7" Type="http://schemas.openxmlformats.org/officeDocument/2006/relationships/image" Target="../media/image67.jpg"/><Relationship Id="rId8" Type="http://schemas.openxmlformats.org/officeDocument/2006/relationships/image" Target="../media/image62.jpg"/></Relationships>
</file>

<file path=ppt/slides/_rels/slide15.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90.png"/><Relationship Id="rId13" Type="http://schemas.openxmlformats.org/officeDocument/2006/relationships/hyperlink" Target="http://drive.google.com/file/d/1ulSIJYGUxTLFWohyJtl732_2tww8mner/view" TargetMode="External"/><Relationship Id="rId12"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66.png"/><Relationship Id="rId9" Type="http://schemas.openxmlformats.org/officeDocument/2006/relationships/image" Target="../media/image84.png"/><Relationship Id="rId14" Type="http://schemas.openxmlformats.org/officeDocument/2006/relationships/image" Target="../media/image1.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63.png"/><Relationship Id="rId8" Type="http://schemas.openxmlformats.org/officeDocument/2006/relationships/image" Target="../media/image100.png"/></Relationships>
</file>

<file path=ppt/slides/_rels/slide16.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71.png"/><Relationship Id="rId13" Type="http://schemas.openxmlformats.org/officeDocument/2006/relationships/image" Target="../media/image79.jpg"/><Relationship Id="rId12"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72.png"/><Relationship Id="rId9" Type="http://schemas.openxmlformats.org/officeDocument/2006/relationships/image" Target="../media/image74.png"/><Relationship Id="rId15" Type="http://schemas.openxmlformats.org/officeDocument/2006/relationships/hyperlink" Target="http://drive.google.com/file/d/1FkQmsEH4otdl2xRRnGQpH-HZVt53aJEH/view" TargetMode="External"/><Relationship Id="rId14" Type="http://schemas.openxmlformats.org/officeDocument/2006/relationships/image" Target="../media/image91.png"/><Relationship Id="rId16" Type="http://schemas.openxmlformats.org/officeDocument/2006/relationships/image" Target="../media/image1.png"/><Relationship Id="rId5" Type="http://schemas.openxmlformats.org/officeDocument/2006/relationships/image" Target="../media/image65.png"/><Relationship Id="rId6" Type="http://schemas.openxmlformats.org/officeDocument/2006/relationships/image" Target="../media/image77.png"/><Relationship Id="rId7" Type="http://schemas.openxmlformats.org/officeDocument/2006/relationships/image" Target="../media/image69.png"/><Relationship Id="rId8" Type="http://schemas.openxmlformats.org/officeDocument/2006/relationships/image" Target="../media/image73.png"/></Relationships>
</file>

<file path=ppt/slides/_rels/slide17.xml.rels><?xml version="1.0" encoding="UTF-8" standalone="yes"?><Relationships xmlns="http://schemas.openxmlformats.org/package/2006/relationships"><Relationship Id="rId11" Type="http://schemas.openxmlformats.org/officeDocument/2006/relationships/hyperlink" Target="http://drive.google.com/file/d/1qwj97PJz_lmSv_jpCDzralWYsOl21gUn/view" TargetMode="External"/><Relationship Id="rId10" Type="http://schemas.openxmlformats.org/officeDocument/2006/relationships/image" Target="../media/image92.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88.png"/><Relationship Id="rId9" Type="http://schemas.openxmlformats.org/officeDocument/2006/relationships/image" Target="../media/image94.png"/><Relationship Id="rId5" Type="http://schemas.openxmlformats.org/officeDocument/2006/relationships/image" Target="../media/image78.png"/><Relationship Id="rId6" Type="http://schemas.openxmlformats.org/officeDocument/2006/relationships/image" Target="../media/image80.png"/><Relationship Id="rId7" Type="http://schemas.openxmlformats.org/officeDocument/2006/relationships/image" Target="../media/image87.jpg"/><Relationship Id="rId8" Type="http://schemas.openxmlformats.org/officeDocument/2006/relationships/image" Target="../media/image8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93.png"/><Relationship Id="rId9" Type="http://schemas.openxmlformats.org/officeDocument/2006/relationships/image" Target="../media/image1.png"/><Relationship Id="rId5" Type="http://schemas.openxmlformats.org/officeDocument/2006/relationships/image" Target="../media/image163.png"/><Relationship Id="rId6" Type="http://schemas.openxmlformats.org/officeDocument/2006/relationships/image" Target="../media/image120.png"/><Relationship Id="rId7" Type="http://schemas.openxmlformats.org/officeDocument/2006/relationships/image" Target="../media/image86.png"/><Relationship Id="rId8" Type="http://schemas.openxmlformats.org/officeDocument/2006/relationships/hyperlink" Target="http://drive.google.com/file/d/1MZN6krvqL7ORUCWFPW6rQvgykt1fUCtl/vie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89.png"/><Relationship Id="rId9" Type="http://schemas.openxmlformats.org/officeDocument/2006/relationships/image" Target="../media/image1.png"/><Relationship Id="rId5" Type="http://schemas.openxmlformats.org/officeDocument/2006/relationships/image" Target="../media/image95.png"/><Relationship Id="rId6" Type="http://schemas.openxmlformats.org/officeDocument/2006/relationships/image" Target="../media/image168.png"/><Relationship Id="rId7" Type="http://schemas.openxmlformats.org/officeDocument/2006/relationships/image" Target="../media/image103.png"/><Relationship Id="rId8" Type="http://schemas.openxmlformats.org/officeDocument/2006/relationships/hyperlink" Target="http://drive.google.com/file/d/1KjXJjGqHLB3cy26925hI3-BhcqdEO7mN/view"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comments" Target="../comments/comment2.xml"/><Relationship Id="rId4" Type="http://schemas.openxmlformats.org/officeDocument/2006/relationships/image" Target="../media/image22.jpg"/><Relationship Id="rId5" Type="http://schemas.openxmlformats.org/officeDocument/2006/relationships/hyperlink" Target="http://drive.google.com/file/d/136qSQHybQoibHePvUyHSsehKA_41y3VQ/view" TargetMode="External"/><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99.png"/><Relationship Id="rId5" Type="http://schemas.openxmlformats.org/officeDocument/2006/relationships/image" Target="../media/image105.png"/><Relationship Id="rId6" Type="http://schemas.openxmlformats.org/officeDocument/2006/relationships/image" Target="../media/image102.png"/><Relationship Id="rId7" Type="http://schemas.openxmlformats.org/officeDocument/2006/relationships/hyperlink" Target="http://drive.google.com/file/d/17OCP42D6tS3ha3c5SFonqZeVtr72wR93/view" TargetMode="External"/><Relationship Id="rId8" Type="http://schemas.openxmlformats.org/officeDocument/2006/relationships/image" Target="../media/image1.png"/></Relationships>
</file>

<file path=ppt/slides/_rels/slide21.xml.rels><?xml version="1.0" encoding="UTF-8" standalone="yes"?><Relationships xmlns="http://schemas.openxmlformats.org/package/2006/relationships"><Relationship Id="rId11" Type="http://schemas.openxmlformats.org/officeDocument/2006/relationships/hyperlink" Target="http://drive.google.com/file/d/1KEzybiIdLWFh8Yc_rfrRrcg6wx---Ng2/view" TargetMode="External"/><Relationship Id="rId10" Type="http://schemas.openxmlformats.org/officeDocument/2006/relationships/image" Target="../media/image172.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104.png"/><Relationship Id="rId9" Type="http://schemas.openxmlformats.org/officeDocument/2006/relationships/image" Target="../media/image106.png"/><Relationship Id="rId5" Type="http://schemas.openxmlformats.org/officeDocument/2006/relationships/image" Target="../media/image97.png"/><Relationship Id="rId6" Type="http://schemas.openxmlformats.org/officeDocument/2006/relationships/image" Target="../media/image101.png"/><Relationship Id="rId7" Type="http://schemas.openxmlformats.org/officeDocument/2006/relationships/image" Target="../media/image98.png"/><Relationship Id="rId8" Type="http://schemas.openxmlformats.org/officeDocument/2006/relationships/image" Target="../media/image9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image" Target="../media/image119.png"/><Relationship Id="rId9" Type="http://schemas.openxmlformats.org/officeDocument/2006/relationships/image" Target="../media/image1.png"/><Relationship Id="rId5" Type="http://schemas.openxmlformats.org/officeDocument/2006/relationships/image" Target="../media/image110.png"/><Relationship Id="rId6" Type="http://schemas.openxmlformats.org/officeDocument/2006/relationships/image" Target="../media/image107.png"/><Relationship Id="rId7" Type="http://schemas.openxmlformats.org/officeDocument/2006/relationships/image" Target="../media/image112.png"/><Relationship Id="rId8" Type="http://schemas.openxmlformats.org/officeDocument/2006/relationships/hyperlink" Target="http://drive.google.com/file/d/13y873q1jrP6zNweg3pmyPkcDUGQfPWKd/vie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1.png"/><Relationship Id="rId4" Type="http://schemas.openxmlformats.org/officeDocument/2006/relationships/hyperlink" Target="http://drive.google.com/file/d/1C4e5Xv5AFHr5M6_6wine-V5aTOZJV0St/view" TargetMode="External"/><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113.png"/><Relationship Id="rId5" Type="http://schemas.openxmlformats.org/officeDocument/2006/relationships/image" Target="../media/image115.png"/><Relationship Id="rId6" Type="http://schemas.openxmlformats.org/officeDocument/2006/relationships/hyperlink" Target="http://drive.google.com/file/d/1NKGnqqb5cPRf8y7n7wjrA-b4i5zdRZqV/view" TargetMode="External"/><Relationship Id="rId7"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111.png"/><Relationship Id="rId9" Type="http://schemas.openxmlformats.org/officeDocument/2006/relationships/image" Target="../media/image1.png"/><Relationship Id="rId5" Type="http://schemas.openxmlformats.org/officeDocument/2006/relationships/image" Target="../media/image136.png"/><Relationship Id="rId6" Type="http://schemas.openxmlformats.org/officeDocument/2006/relationships/image" Target="../media/image108.png"/><Relationship Id="rId7" Type="http://schemas.openxmlformats.org/officeDocument/2006/relationships/image" Target="../media/image109.gif"/><Relationship Id="rId8" Type="http://schemas.openxmlformats.org/officeDocument/2006/relationships/hyperlink" Target="http://drive.google.com/file/d/1S_AojoLalsNja5e3hqhq5NM190S_-GMc/vie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118.png"/><Relationship Id="rId5" Type="http://schemas.openxmlformats.org/officeDocument/2006/relationships/image" Target="../media/image114.png"/><Relationship Id="rId6" Type="http://schemas.openxmlformats.org/officeDocument/2006/relationships/hyperlink" Target="http://drive.google.com/file/d/1wzYOgptmYLdjXHvgRLXSot6-U7maxLwD/view" TargetMode="External"/><Relationship Id="rId7" Type="http://schemas.openxmlformats.org/officeDocument/2006/relationships/image" Target="../media/image1.png"/></Relationships>
</file>

<file path=ppt/slides/_rels/slide27.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jpg"/><Relationship Id="rId4" Type="http://schemas.openxmlformats.org/officeDocument/2006/relationships/image" Target="../media/image116.png"/><Relationship Id="rId9" Type="http://schemas.openxmlformats.org/officeDocument/2006/relationships/hyperlink" Target="http://drive.google.com/file/d/1eZF-4_n3MJPxGpPlsy4FbH-ATdfsfXka/view" TargetMode="External"/><Relationship Id="rId5" Type="http://schemas.openxmlformats.org/officeDocument/2006/relationships/image" Target="../media/image145.png"/><Relationship Id="rId6" Type="http://schemas.openxmlformats.org/officeDocument/2006/relationships/image" Target="../media/image164.png"/><Relationship Id="rId7" Type="http://schemas.openxmlformats.org/officeDocument/2006/relationships/image" Target="../media/image160.png"/><Relationship Id="rId8" Type="http://schemas.openxmlformats.org/officeDocument/2006/relationships/image" Target="../media/image124.png"/></Relationships>
</file>

<file path=ppt/slides/_rels/slide28.xml.rels><?xml version="1.0" encoding="UTF-8" standalone="yes"?><Relationships xmlns="http://schemas.openxmlformats.org/package/2006/relationships"><Relationship Id="rId20" Type="http://schemas.openxmlformats.org/officeDocument/2006/relationships/image" Target="../media/image138.png"/><Relationship Id="rId22" Type="http://schemas.openxmlformats.org/officeDocument/2006/relationships/image" Target="../media/image131.png"/><Relationship Id="rId21" Type="http://schemas.openxmlformats.org/officeDocument/2006/relationships/image" Target="../media/image129.png"/><Relationship Id="rId24" Type="http://schemas.openxmlformats.org/officeDocument/2006/relationships/image" Target="../media/image139.png"/><Relationship Id="rId23"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jpg"/><Relationship Id="rId4" Type="http://schemas.openxmlformats.org/officeDocument/2006/relationships/image" Target="../media/image127.png"/><Relationship Id="rId9" Type="http://schemas.openxmlformats.org/officeDocument/2006/relationships/image" Target="../media/image128.png"/><Relationship Id="rId26" Type="http://schemas.openxmlformats.org/officeDocument/2006/relationships/image" Target="../media/image137.png"/><Relationship Id="rId25" Type="http://schemas.openxmlformats.org/officeDocument/2006/relationships/image" Target="../media/image135.png"/><Relationship Id="rId28" Type="http://schemas.openxmlformats.org/officeDocument/2006/relationships/image" Target="../media/image150.png"/><Relationship Id="rId27" Type="http://schemas.openxmlformats.org/officeDocument/2006/relationships/image" Target="../media/image149.png"/><Relationship Id="rId5" Type="http://schemas.openxmlformats.org/officeDocument/2006/relationships/image" Target="../media/image123.png"/><Relationship Id="rId6" Type="http://schemas.openxmlformats.org/officeDocument/2006/relationships/image" Target="../media/image122.png"/><Relationship Id="rId29" Type="http://schemas.openxmlformats.org/officeDocument/2006/relationships/image" Target="../media/image147.png"/><Relationship Id="rId7" Type="http://schemas.openxmlformats.org/officeDocument/2006/relationships/image" Target="../media/image125.png"/><Relationship Id="rId8" Type="http://schemas.openxmlformats.org/officeDocument/2006/relationships/image" Target="../media/image117.png"/><Relationship Id="rId31" Type="http://schemas.openxmlformats.org/officeDocument/2006/relationships/image" Target="../media/image148.png"/><Relationship Id="rId30" Type="http://schemas.openxmlformats.org/officeDocument/2006/relationships/image" Target="../media/image151.png"/><Relationship Id="rId11" Type="http://schemas.openxmlformats.org/officeDocument/2006/relationships/image" Target="../media/image140.png"/><Relationship Id="rId33" Type="http://schemas.openxmlformats.org/officeDocument/2006/relationships/image" Target="../media/image155.png"/><Relationship Id="rId10" Type="http://schemas.openxmlformats.org/officeDocument/2006/relationships/image" Target="../media/image126.png"/><Relationship Id="rId32" Type="http://schemas.openxmlformats.org/officeDocument/2006/relationships/image" Target="../media/image152.png"/><Relationship Id="rId13" Type="http://schemas.openxmlformats.org/officeDocument/2006/relationships/image" Target="../media/image142.png"/><Relationship Id="rId35" Type="http://schemas.openxmlformats.org/officeDocument/2006/relationships/image" Target="../media/image153.png"/><Relationship Id="rId12" Type="http://schemas.openxmlformats.org/officeDocument/2006/relationships/image" Target="../media/image133.png"/><Relationship Id="rId34" Type="http://schemas.openxmlformats.org/officeDocument/2006/relationships/image" Target="../media/image167.png"/><Relationship Id="rId15" Type="http://schemas.openxmlformats.org/officeDocument/2006/relationships/image" Target="../media/image141.png"/><Relationship Id="rId37" Type="http://schemas.openxmlformats.org/officeDocument/2006/relationships/hyperlink" Target="http://drive.google.com/file/d/1-jhpVN2gr2nYgSOkjdMrUmLAqXh1idzu/view" TargetMode="External"/><Relationship Id="rId14" Type="http://schemas.openxmlformats.org/officeDocument/2006/relationships/image" Target="../media/image130.png"/><Relationship Id="rId36" Type="http://schemas.openxmlformats.org/officeDocument/2006/relationships/image" Target="../media/image154.png"/><Relationship Id="rId17" Type="http://schemas.openxmlformats.org/officeDocument/2006/relationships/image" Target="../media/image143.png"/><Relationship Id="rId16" Type="http://schemas.openxmlformats.org/officeDocument/2006/relationships/image" Target="../media/image134.png"/><Relationship Id="rId38" Type="http://schemas.openxmlformats.org/officeDocument/2006/relationships/image" Target="../media/image1.png"/><Relationship Id="rId19" Type="http://schemas.openxmlformats.org/officeDocument/2006/relationships/image" Target="../media/image146.png"/><Relationship Id="rId18" Type="http://schemas.openxmlformats.org/officeDocument/2006/relationships/image" Target="../media/image1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jpg"/><Relationship Id="rId4" Type="http://schemas.openxmlformats.org/officeDocument/2006/relationships/image" Target="../media/image166.png"/><Relationship Id="rId5" Type="http://schemas.openxmlformats.org/officeDocument/2006/relationships/image" Target="../media/image169.png"/><Relationship Id="rId6" Type="http://schemas.openxmlformats.org/officeDocument/2006/relationships/hyperlink" Target="http://drive.google.com/file/d/1uDRbj4GpaGo67KhPjMom0ZhMOyyTgbDi/view" TargetMode="External"/><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11" Type="http://schemas.openxmlformats.org/officeDocument/2006/relationships/image" Target="../media/image1.png"/><Relationship Id="rId10" Type="http://schemas.openxmlformats.org/officeDocument/2006/relationships/hyperlink" Target="http://drive.google.com/file/d/1uYSMGfBcrJgVyYwSnn2_wSO8hq1ZekHH/view" TargetMode="External"/><Relationship Id="rId9"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jpg"/><Relationship Id="rId4" Type="http://schemas.openxmlformats.org/officeDocument/2006/relationships/image" Target="../media/image156.png"/><Relationship Id="rId9" Type="http://schemas.openxmlformats.org/officeDocument/2006/relationships/image" Target="../media/image161.png"/><Relationship Id="rId5" Type="http://schemas.openxmlformats.org/officeDocument/2006/relationships/image" Target="../media/image170.png"/><Relationship Id="rId6" Type="http://schemas.openxmlformats.org/officeDocument/2006/relationships/image" Target="../media/image162.png"/><Relationship Id="rId7" Type="http://schemas.openxmlformats.org/officeDocument/2006/relationships/image" Target="../media/image157.png"/><Relationship Id="rId8" Type="http://schemas.openxmlformats.org/officeDocument/2006/relationships/image" Target="../media/image159.png"/><Relationship Id="rId11" Type="http://schemas.openxmlformats.org/officeDocument/2006/relationships/hyperlink" Target="http://drive.google.com/file/d/19sIt6sCkc34eb7QWj-qVmKmIOn7Y4sNL/view" TargetMode="External"/><Relationship Id="rId10" Type="http://schemas.openxmlformats.org/officeDocument/2006/relationships/image" Target="../media/image158.png"/><Relationship Id="rId1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jpg"/><Relationship Id="rId4" Type="http://schemas.openxmlformats.org/officeDocument/2006/relationships/image" Target="../media/image165.jpg"/><Relationship Id="rId5" Type="http://schemas.openxmlformats.org/officeDocument/2006/relationships/hyperlink" Target="http://drive.google.com/file/d/1DZUK-zvuHoxaWWxngpfQzNzUtXhwQeZ4/view" TargetMode="External"/><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7.png"/><Relationship Id="rId11" Type="http://schemas.openxmlformats.org/officeDocument/2006/relationships/image" Target="../media/image1.png"/><Relationship Id="rId10" Type="http://schemas.openxmlformats.org/officeDocument/2006/relationships/hyperlink" Target="http://drive.google.com/file/d/14JUDEf0ghRLYt3uddOwmcNVYywxKpxgk/view" TargetMode="External"/><Relationship Id="rId9"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6.jpg"/><Relationship Id="rId7" Type="http://schemas.openxmlformats.org/officeDocument/2006/relationships/image" Target="../media/image9.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9.png"/><Relationship Id="rId11" Type="http://schemas.openxmlformats.org/officeDocument/2006/relationships/image" Target="../media/image1.png"/><Relationship Id="rId10" Type="http://schemas.openxmlformats.org/officeDocument/2006/relationships/hyperlink" Target="http://drive.google.com/file/d/10TPvo63anjJn3DPitSFXUa82P53oC13R/view" TargetMode="External"/><Relationship Id="rId9" Type="http://schemas.openxmlformats.org/officeDocument/2006/relationships/image" Target="../media/image35.png"/><Relationship Id="rId5" Type="http://schemas.openxmlformats.org/officeDocument/2006/relationships/image" Target="../media/image18.png"/><Relationship Id="rId6" Type="http://schemas.openxmlformats.org/officeDocument/2006/relationships/image" Target="../media/image25.png"/><Relationship Id="rId7" Type="http://schemas.openxmlformats.org/officeDocument/2006/relationships/image" Target="../media/image17.jpg"/><Relationship Id="rId8"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23.jpg"/><Relationship Id="rId5" Type="http://schemas.openxmlformats.org/officeDocument/2006/relationships/hyperlink" Target="http://drive.google.com/file/d/1T12rR4Qae912_dtZgUUFNFOs2QbVlpZF/view" TargetMode="External"/><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31.png"/><Relationship Id="rId5" Type="http://schemas.openxmlformats.org/officeDocument/2006/relationships/hyperlink" Target="http://drive.google.com/file/d/1VIWBupRZRPNjjkG_B8ThFybK5hU5zCqe/view" TargetMode="External"/><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81.png"/><Relationship Id="rId11" Type="http://schemas.openxmlformats.org/officeDocument/2006/relationships/image" Target="../media/image1.png"/><Relationship Id="rId10" Type="http://schemas.openxmlformats.org/officeDocument/2006/relationships/hyperlink" Target="http://drive.google.com/file/d/1bg492G7q84Y5mDnfuHjiFw14lQ2tMofh/view" TargetMode="External"/><Relationship Id="rId9" Type="http://schemas.openxmlformats.org/officeDocument/2006/relationships/image" Target="../media/image40.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39.png"/></Relationships>
</file>

<file path=ppt/slides/_rels/slide9.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33.png"/><Relationship Id="rId13" Type="http://schemas.openxmlformats.org/officeDocument/2006/relationships/image" Target="../media/image1.png"/><Relationship Id="rId12" Type="http://schemas.openxmlformats.org/officeDocument/2006/relationships/hyperlink" Target="http://drive.google.com/file/d/1xXzYllPRjZbbfHYhRmY71dse60JfD3qP/view" TargetMode="External"/><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38.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2CC1E"/>
        </a:solidFill>
      </p:bgPr>
    </p:bg>
    <p:spTree>
      <p:nvGrpSpPr>
        <p:cNvPr id="41" name="Shape 41"/>
        <p:cNvGrpSpPr/>
        <p:nvPr/>
      </p:nvGrpSpPr>
      <p:grpSpPr>
        <a:xfrm>
          <a:off x="0" y="0"/>
          <a:ext cx="0" cy="0"/>
          <a:chOff x="0" y="0"/>
          <a:chExt cx="0" cy="0"/>
        </a:xfrm>
      </p:grpSpPr>
      <p:sp>
        <p:nvSpPr>
          <p:cNvPr id="42" name="Google Shape;42;p1"/>
          <p:cNvSpPr/>
          <p:nvPr/>
        </p:nvSpPr>
        <p:spPr>
          <a:xfrm>
            <a:off x="10708132" y="4547729"/>
            <a:ext cx="988908" cy="3303129"/>
          </a:xfrm>
          <a:custGeom>
            <a:rect b="b" l="l" r="r" t="t"/>
            <a:pathLst>
              <a:path extrusionOk="0" h="21600" w="21600">
                <a:moveTo>
                  <a:pt x="0" y="0"/>
                </a:moveTo>
                <a:cubicBezTo>
                  <a:pt x="211" y="505"/>
                  <a:pt x="424" y="1232"/>
                  <a:pt x="900" y="1755"/>
                </a:cubicBezTo>
                <a:cubicBezTo>
                  <a:pt x="1150" y="2030"/>
                  <a:pt x="1500" y="2295"/>
                  <a:pt x="1800" y="2565"/>
                </a:cubicBezTo>
                <a:cubicBezTo>
                  <a:pt x="1950" y="2700"/>
                  <a:pt x="2083" y="2837"/>
                  <a:pt x="2250" y="2970"/>
                </a:cubicBezTo>
                <a:cubicBezTo>
                  <a:pt x="2700" y="3330"/>
                  <a:pt x="3162" y="3689"/>
                  <a:pt x="3600" y="4050"/>
                </a:cubicBezTo>
                <a:cubicBezTo>
                  <a:pt x="3762" y="4184"/>
                  <a:pt x="3838" y="4328"/>
                  <a:pt x="4050" y="4455"/>
                </a:cubicBezTo>
                <a:cubicBezTo>
                  <a:pt x="5025" y="5040"/>
                  <a:pt x="4725" y="4725"/>
                  <a:pt x="6300" y="5130"/>
                </a:cubicBezTo>
                <a:cubicBezTo>
                  <a:pt x="6944" y="5296"/>
                  <a:pt x="7548" y="5477"/>
                  <a:pt x="8100" y="5670"/>
                </a:cubicBezTo>
                <a:cubicBezTo>
                  <a:pt x="9111" y="6024"/>
                  <a:pt x="9302" y="6302"/>
                  <a:pt x="9900" y="6750"/>
                </a:cubicBezTo>
                <a:cubicBezTo>
                  <a:pt x="9300" y="7245"/>
                  <a:pt x="8842" y="7758"/>
                  <a:pt x="8100" y="8235"/>
                </a:cubicBezTo>
                <a:cubicBezTo>
                  <a:pt x="7783" y="8439"/>
                  <a:pt x="7186" y="8592"/>
                  <a:pt x="6750" y="8775"/>
                </a:cubicBezTo>
                <a:cubicBezTo>
                  <a:pt x="6436" y="8907"/>
                  <a:pt x="6150" y="9045"/>
                  <a:pt x="5850" y="9180"/>
                </a:cubicBezTo>
                <a:cubicBezTo>
                  <a:pt x="5700" y="9990"/>
                  <a:pt x="5906" y="10813"/>
                  <a:pt x="5400" y="11610"/>
                </a:cubicBezTo>
                <a:cubicBezTo>
                  <a:pt x="5281" y="11798"/>
                  <a:pt x="4124" y="11825"/>
                  <a:pt x="4050" y="12015"/>
                </a:cubicBezTo>
                <a:cubicBezTo>
                  <a:pt x="3767" y="12737"/>
                  <a:pt x="3807" y="13776"/>
                  <a:pt x="5400" y="14445"/>
                </a:cubicBezTo>
                <a:cubicBezTo>
                  <a:pt x="5770" y="14600"/>
                  <a:pt x="6300" y="14715"/>
                  <a:pt x="6750" y="14850"/>
                </a:cubicBezTo>
                <a:cubicBezTo>
                  <a:pt x="8103" y="16068"/>
                  <a:pt x="5553" y="13974"/>
                  <a:pt x="10800" y="16335"/>
                </a:cubicBezTo>
                <a:cubicBezTo>
                  <a:pt x="12624" y="17156"/>
                  <a:pt x="10659" y="16329"/>
                  <a:pt x="13950" y="17415"/>
                </a:cubicBezTo>
                <a:cubicBezTo>
                  <a:pt x="16157" y="18143"/>
                  <a:pt x="16229" y="18238"/>
                  <a:pt x="18000" y="19035"/>
                </a:cubicBezTo>
                <a:cubicBezTo>
                  <a:pt x="18150" y="19170"/>
                  <a:pt x="18263" y="19309"/>
                  <a:pt x="18450" y="19440"/>
                </a:cubicBezTo>
                <a:cubicBezTo>
                  <a:pt x="18714" y="19625"/>
                  <a:pt x="19114" y="19792"/>
                  <a:pt x="19350" y="19980"/>
                </a:cubicBezTo>
                <a:cubicBezTo>
                  <a:pt x="19717" y="20274"/>
                  <a:pt x="20085" y="21145"/>
                  <a:pt x="20700" y="21330"/>
                </a:cubicBezTo>
                <a:lnTo>
                  <a:pt x="21600" y="21600"/>
                </a:lnTo>
              </a:path>
            </a:pathLst>
          </a:custGeom>
          <a:noFill/>
          <a:ln cap="flat" cmpd="sng" w="12700">
            <a:solidFill>
              <a:srgbClr val="000000"/>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3" name="Google Shape;43;p1"/>
          <p:cNvSpPr/>
          <p:nvPr/>
        </p:nvSpPr>
        <p:spPr>
          <a:xfrm>
            <a:off x="10708351" y="4687678"/>
            <a:ext cx="1828801" cy="914402"/>
          </a:xfrm>
          <a:custGeom>
            <a:rect b="b" l="l" r="r" t="t"/>
            <a:pathLst>
              <a:path extrusionOk="0" h="21600" w="21600">
                <a:moveTo>
                  <a:pt x="0" y="0"/>
                </a:moveTo>
                <a:cubicBezTo>
                  <a:pt x="211" y="505"/>
                  <a:pt x="424" y="1232"/>
                  <a:pt x="900" y="1755"/>
                </a:cubicBezTo>
                <a:cubicBezTo>
                  <a:pt x="1150" y="2030"/>
                  <a:pt x="1500" y="2295"/>
                  <a:pt x="1800" y="2565"/>
                </a:cubicBezTo>
                <a:cubicBezTo>
                  <a:pt x="1950" y="2700"/>
                  <a:pt x="2083" y="2837"/>
                  <a:pt x="2250" y="2970"/>
                </a:cubicBezTo>
                <a:cubicBezTo>
                  <a:pt x="2700" y="3330"/>
                  <a:pt x="3162" y="3689"/>
                  <a:pt x="3600" y="4050"/>
                </a:cubicBezTo>
                <a:cubicBezTo>
                  <a:pt x="3762" y="4184"/>
                  <a:pt x="3838" y="4328"/>
                  <a:pt x="4050" y="4455"/>
                </a:cubicBezTo>
                <a:cubicBezTo>
                  <a:pt x="5025" y="5040"/>
                  <a:pt x="4725" y="4725"/>
                  <a:pt x="6300" y="5130"/>
                </a:cubicBezTo>
                <a:cubicBezTo>
                  <a:pt x="6944" y="5296"/>
                  <a:pt x="7548" y="5477"/>
                  <a:pt x="8100" y="5670"/>
                </a:cubicBezTo>
                <a:cubicBezTo>
                  <a:pt x="9111" y="6024"/>
                  <a:pt x="9302" y="6302"/>
                  <a:pt x="9900" y="6750"/>
                </a:cubicBezTo>
                <a:cubicBezTo>
                  <a:pt x="9300" y="7245"/>
                  <a:pt x="8842" y="7758"/>
                  <a:pt x="8100" y="8235"/>
                </a:cubicBezTo>
                <a:cubicBezTo>
                  <a:pt x="7783" y="8439"/>
                  <a:pt x="7186" y="8592"/>
                  <a:pt x="6750" y="8775"/>
                </a:cubicBezTo>
                <a:cubicBezTo>
                  <a:pt x="6436" y="8907"/>
                  <a:pt x="6150" y="9045"/>
                  <a:pt x="5850" y="9180"/>
                </a:cubicBezTo>
                <a:cubicBezTo>
                  <a:pt x="5700" y="9990"/>
                  <a:pt x="5906" y="10813"/>
                  <a:pt x="5400" y="11610"/>
                </a:cubicBezTo>
                <a:cubicBezTo>
                  <a:pt x="5281" y="11798"/>
                  <a:pt x="4124" y="11825"/>
                  <a:pt x="4050" y="12015"/>
                </a:cubicBezTo>
                <a:cubicBezTo>
                  <a:pt x="3767" y="12737"/>
                  <a:pt x="3807" y="13776"/>
                  <a:pt x="5400" y="14445"/>
                </a:cubicBezTo>
                <a:cubicBezTo>
                  <a:pt x="5770" y="14600"/>
                  <a:pt x="6300" y="14715"/>
                  <a:pt x="6750" y="14850"/>
                </a:cubicBezTo>
                <a:cubicBezTo>
                  <a:pt x="8103" y="16068"/>
                  <a:pt x="5553" y="13974"/>
                  <a:pt x="10800" y="16335"/>
                </a:cubicBezTo>
                <a:cubicBezTo>
                  <a:pt x="12624" y="17156"/>
                  <a:pt x="10659" y="16329"/>
                  <a:pt x="13950" y="17415"/>
                </a:cubicBezTo>
                <a:cubicBezTo>
                  <a:pt x="16157" y="18143"/>
                  <a:pt x="16229" y="18238"/>
                  <a:pt x="18000" y="19035"/>
                </a:cubicBezTo>
                <a:cubicBezTo>
                  <a:pt x="18150" y="19170"/>
                  <a:pt x="18263" y="19309"/>
                  <a:pt x="18450" y="19440"/>
                </a:cubicBezTo>
                <a:cubicBezTo>
                  <a:pt x="18714" y="19625"/>
                  <a:pt x="19114" y="19792"/>
                  <a:pt x="19350" y="19980"/>
                </a:cubicBezTo>
                <a:cubicBezTo>
                  <a:pt x="19717" y="20274"/>
                  <a:pt x="20085" y="21145"/>
                  <a:pt x="20700" y="21330"/>
                </a:cubicBezTo>
                <a:lnTo>
                  <a:pt x="21600" y="21600"/>
                </a:lnTo>
              </a:path>
            </a:pathLst>
          </a:custGeom>
          <a:noFill/>
          <a:ln cap="flat" cmpd="sng" w="12700">
            <a:solidFill>
              <a:srgbClr val="000000"/>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4" name="Google Shape;44;p1"/>
          <p:cNvSpPr/>
          <p:nvPr/>
        </p:nvSpPr>
        <p:spPr>
          <a:xfrm flipH="1" rot="10800000">
            <a:off x="10847608" y="4341948"/>
            <a:ext cx="711201" cy="203201"/>
          </a:xfrm>
          <a:custGeom>
            <a:rect b="b" l="l" r="r" t="t"/>
            <a:pathLst>
              <a:path extrusionOk="0" h="21600" w="21600">
                <a:moveTo>
                  <a:pt x="0" y="0"/>
                </a:moveTo>
                <a:cubicBezTo>
                  <a:pt x="211" y="505"/>
                  <a:pt x="424" y="1232"/>
                  <a:pt x="900" y="1755"/>
                </a:cubicBezTo>
                <a:cubicBezTo>
                  <a:pt x="1150" y="2030"/>
                  <a:pt x="1500" y="2295"/>
                  <a:pt x="1800" y="2565"/>
                </a:cubicBezTo>
                <a:cubicBezTo>
                  <a:pt x="1950" y="2700"/>
                  <a:pt x="2083" y="2837"/>
                  <a:pt x="2250" y="2970"/>
                </a:cubicBezTo>
                <a:cubicBezTo>
                  <a:pt x="2700" y="3330"/>
                  <a:pt x="3162" y="3689"/>
                  <a:pt x="3600" y="4050"/>
                </a:cubicBezTo>
                <a:cubicBezTo>
                  <a:pt x="3762" y="4184"/>
                  <a:pt x="3838" y="4328"/>
                  <a:pt x="4050" y="4455"/>
                </a:cubicBezTo>
                <a:cubicBezTo>
                  <a:pt x="5025" y="5040"/>
                  <a:pt x="4725" y="4725"/>
                  <a:pt x="6300" y="5130"/>
                </a:cubicBezTo>
                <a:cubicBezTo>
                  <a:pt x="6944" y="5296"/>
                  <a:pt x="7548" y="5477"/>
                  <a:pt x="8100" y="5670"/>
                </a:cubicBezTo>
                <a:cubicBezTo>
                  <a:pt x="9111" y="6024"/>
                  <a:pt x="9302" y="6302"/>
                  <a:pt x="9900" y="6750"/>
                </a:cubicBezTo>
                <a:cubicBezTo>
                  <a:pt x="9300" y="7245"/>
                  <a:pt x="8842" y="7758"/>
                  <a:pt x="8100" y="8235"/>
                </a:cubicBezTo>
                <a:cubicBezTo>
                  <a:pt x="7783" y="8439"/>
                  <a:pt x="7186" y="8592"/>
                  <a:pt x="6750" y="8775"/>
                </a:cubicBezTo>
                <a:cubicBezTo>
                  <a:pt x="6436" y="8907"/>
                  <a:pt x="6150" y="9045"/>
                  <a:pt x="5850" y="9180"/>
                </a:cubicBezTo>
                <a:cubicBezTo>
                  <a:pt x="5700" y="9990"/>
                  <a:pt x="5906" y="10813"/>
                  <a:pt x="5400" y="11610"/>
                </a:cubicBezTo>
                <a:cubicBezTo>
                  <a:pt x="5281" y="11798"/>
                  <a:pt x="4124" y="11825"/>
                  <a:pt x="4050" y="12015"/>
                </a:cubicBezTo>
                <a:cubicBezTo>
                  <a:pt x="3767" y="12737"/>
                  <a:pt x="3807" y="13776"/>
                  <a:pt x="5400" y="14445"/>
                </a:cubicBezTo>
                <a:cubicBezTo>
                  <a:pt x="5770" y="14600"/>
                  <a:pt x="6300" y="14715"/>
                  <a:pt x="6750" y="14850"/>
                </a:cubicBezTo>
                <a:cubicBezTo>
                  <a:pt x="8103" y="16068"/>
                  <a:pt x="5553" y="13974"/>
                  <a:pt x="10800" y="16335"/>
                </a:cubicBezTo>
                <a:cubicBezTo>
                  <a:pt x="12624" y="17156"/>
                  <a:pt x="10659" y="16329"/>
                  <a:pt x="13950" y="17415"/>
                </a:cubicBezTo>
                <a:cubicBezTo>
                  <a:pt x="16157" y="18143"/>
                  <a:pt x="16229" y="18238"/>
                  <a:pt x="18000" y="19035"/>
                </a:cubicBezTo>
                <a:cubicBezTo>
                  <a:pt x="18150" y="19170"/>
                  <a:pt x="18263" y="19309"/>
                  <a:pt x="18450" y="19440"/>
                </a:cubicBezTo>
                <a:cubicBezTo>
                  <a:pt x="18714" y="19625"/>
                  <a:pt x="19114" y="19792"/>
                  <a:pt x="19350" y="19980"/>
                </a:cubicBezTo>
                <a:cubicBezTo>
                  <a:pt x="19717" y="20274"/>
                  <a:pt x="20085" y="21145"/>
                  <a:pt x="20700" y="21330"/>
                </a:cubicBezTo>
                <a:lnTo>
                  <a:pt x="21600" y="21600"/>
                </a:lnTo>
              </a:path>
            </a:pathLst>
          </a:custGeom>
          <a:noFill/>
          <a:ln cap="flat" cmpd="sng" w="12700">
            <a:solidFill>
              <a:srgbClr val="000000"/>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5" name="Google Shape;45;p1"/>
          <p:cNvSpPr/>
          <p:nvPr/>
        </p:nvSpPr>
        <p:spPr>
          <a:xfrm rot="10800000">
            <a:off x="10794110" y="4570178"/>
            <a:ext cx="812801" cy="2133601"/>
          </a:xfrm>
          <a:custGeom>
            <a:rect b="b" l="l" r="r" t="t"/>
            <a:pathLst>
              <a:path extrusionOk="0" h="21600" w="21600">
                <a:moveTo>
                  <a:pt x="0" y="0"/>
                </a:moveTo>
                <a:cubicBezTo>
                  <a:pt x="211" y="505"/>
                  <a:pt x="424" y="1232"/>
                  <a:pt x="900" y="1755"/>
                </a:cubicBezTo>
                <a:cubicBezTo>
                  <a:pt x="1150" y="2030"/>
                  <a:pt x="1500" y="2295"/>
                  <a:pt x="1800" y="2565"/>
                </a:cubicBezTo>
                <a:cubicBezTo>
                  <a:pt x="1950" y="2700"/>
                  <a:pt x="2083" y="2837"/>
                  <a:pt x="2250" y="2970"/>
                </a:cubicBezTo>
                <a:cubicBezTo>
                  <a:pt x="2700" y="3330"/>
                  <a:pt x="3162" y="3689"/>
                  <a:pt x="3600" y="4050"/>
                </a:cubicBezTo>
                <a:cubicBezTo>
                  <a:pt x="3762" y="4184"/>
                  <a:pt x="3838" y="4328"/>
                  <a:pt x="4050" y="4455"/>
                </a:cubicBezTo>
                <a:cubicBezTo>
                  <a:pt x="5025" y="5040"/>
                  <a:pt x="4725" y="4725"/>
                  <a:pt x="6300" y="5130"/>
                </a:cubicBezTo>
                <a:cubicBezTo>
                  <a:pt x="6944" y="5296"/>
                  <a:pt x="7548" y="5477"/>
                  <a:pt x="8100" y="5670"/>
                </a:cubicBezTo>
                <a:cubicBezTo>
                  <a:pt x="9111" y="6024"/>
                  <a:pt x="9302" y="6302"/>
                  <a:pt x="9900" y="6750"/>
                </a:cubicBezTo>
                <a:cubicBezTo>
                  <a:pt x="9300" y="7245"/>
                  <a:pt x="8842" y="7758"/>
                  <a:pt x="8100" y="8235"/>
                </a:cubicBezTo>
                <a:cubicBezTo>
                  <a:pt x="7783" y="8439"/>
                  <a:pt x="7186" y="8592"/>
                  <a:pt x="6750" y="8775"/>
                </a:cubicBezTo>
                <a:cubicBezTo>
                  <a:pt x="6436" y="8907"/>
                  <a:pt x="6150" y="9045"/>
                  <a:pt x="5850" y="9180"/>
                </a:cubicBezTo>
                <a:cubicBezTo>
                  <a:pt x="5700" y="9990"/>
                  <a:pt x="5906" y="10813"/>
                  <a:pt x="5400" y="11610"/>
                </a:cubicBezTo>
                <a:cubicBezTo>
                  <a:pt x="5281" y="11798"/>
                  <a:pt x="4124" y="11825"/>
                  <a:pt x="4050" y="12015"/>
                </a:cubicBezTo>
                <a:cubicBezTo>
                  <a:pt x="3767" y="12737"/>
                  <a:pt x="3807" y="13776"/>
                  <a:pt x="5400" y="14445"/>
                </a:cubicBezTo>
                <a:cubicBezTo>
                  <a:pt x="5770" y="14600"/>
                  <a:pt x="6300" y="14715"/>
                  <a:pt x="6750" y="14850"/>
                </a:cubicBezTo>
                <a:cubicBezTo>
                  <a:pt x="8103" y="16068"/>
                  <a:pt x="5553" y="13974"/>
                  <a:pt x="10800" y="16335"/>
                </a:cubicBezTo>
                <a:cubicBezTo>
                  <a:pt x="12624" y="17156"/>
                  <a:pt x="10659" y="16329"/>
                  <a:pt x="13950" y="17415"/>
                </a:cubicBezTo>
                <a:cubicBezTo>
                  <a:pt x="16157" y="18143"/>
                  <a:pt x="16229" y="18238"/>
                  <a:pt x="18000" y="19035"/>
                </a:cubicBezTo>
                <a:cubicBezTo>
                  <a:pt x="18150" y="19170"/>
                  <a:pt x="18263" y="19309"/>
                  <a:pt x="18450" y="19440"/>
                </a:cubicBezTo>
                <a:cubicBezTo>
                  <a:pt x="18714" y="19625"/>
                  <a:pt x="19114" y="19792"/>
                  <a:pt x="19350" y="19980"/>
                </a:cubicBezTo>
                <a:cubicBezTo>
                  <a:pt x="19717" y="20274"/>
                  <a:pt x="20085" y="21145"/>
                  <a:pt x="20700" y="21330"/>
                </a:cubicBezTo>
                <a:lnTo>
                  <a:pt x="21600" y="21600"/>
                </a:lnTo>
              </a:path>
            </a:pathLst>
          </a:custGeom>
          <a:noFill/>
          <a:ln cap="flat" cmpd="sng" w="12700">
            <a:solidFill>
              <a:srgbClr val="000000"/>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6" name="Google Shape;46;p1"/>
          <p:cNvSpPr/>
          <p:nvPr/>
        </p:nvSpPr>
        <p:spPr>
          <a:xfrm flipH="1" rot="10800000">
            <a:off x="10337761" y="4956638"/>
            <a:ext cx="573476" cy="372535"/>
          </a:xfrm>
          <a:custGeom>
            <a:rect b="b" l="l" r="r" t="t"/>
            <a:pathLst>
              <a:path extrusionOk="0" h="21600" w="21600">
                <a:moveTo>
                  <a:pt x="0" y="0"/>
                </a:moveTo>
                <a:cubicBezTo>
                  <a:pt x="211" y="505"/>
                  <a:pt x="424" y="1232"/>
                  <a:pt x="900" y="1755"/>
                </a:cubicBezTo>
                <a:cubicBezTo>
                  <a:pt x="1150" y="2030"/>
                  <a:pt x="1500" y="2295"/>
                  <a:pt x="1800" y="2565"/>
                </a:cubicBezTo>
                <a:cubicBezTo>
                  <a:pt x="1950" y="2700"/>
                  <a:pt x="2083" y="2837"/>
                  <a:pt x="2250" y="2970"/>
                </a:cubicBezTo>
                <a:cubicBezTo>
                  <a:pt x="2700" y="3330"/>
                  <a:pt x="3162" y="3689"/>
                  <a:pt x="3600" y="4050"/>
                </a:cubicBezTo>
                <a:cubicBezTo>
                  <a:pt x="3762" y="4184"/>
                  <a:pt x="3838" y="4328"/>
                  <a:pt x="4050" y="4455"/>
                </a:cubicBezTo>
                <a:cubicBezTo>
                  <a:pt x="5025" y="5040"/>
                  <a:pt x="4725" y="4725"/>
                  <a:pt x="6300" y="5130"/>
                </a:cubicBezTo>
                <a:cubicBezTo>
                  <a:pt x="6944" y="5296"/>
                  <a:pt x="7548" y="5477"/>
                  <a:pt x="8100" y="5670"/>
                </a:cubicBezTo>
                <a:cubicBezTo>
                  <a:pt x="9111" y="6024"/>
                  <a:pt x="9302" y="6302"/>
                  <a:pt x="9900" y="6750"/>
                </a:cubicBezTo>
                <a:cubicBezTo>
                  <a:pt x="9300" y="7245"/>
                  <a:pt x="8842" y="7758"/>
                  <a:pt x="8100" y="8235"/>
                </a:cubicBezTo>
                <a:cubicBezTo>
                  <a:pt x="7783" y="8439"/>
                  <a:pt x="7186" y="8592"/>
                  <a:pt x="6750" y="8775"/>
                </a:cubicBezTo>
                <a:cubicBezTo>
                  <a:pt x="6436" y="8907"/>
                  <a:pt x="6150" y="9045"/>
                  <a:pt x="5850" y="9180"/>
                </a:cubicBezTo>
                <a:cubicBezTo>
                  <a:pt x="5700" y="9990"/>
                  <a:pt x="5906" y="10813"/>
                  <a:pt x="5400" y="11610"/>
                </a:cubicBezTo>
                <a:cubicBezTo>
                  <a:pt x="5281" y="11798"/>
                  <a:pt x="4124" y="11825"/>
                  <a:pt x="4050" y="12015"/>
                </a:cubicBezTo>
                <a:cubicBezTo>
                  <a:pt x="3767" y="12737"/>
                  <a:pt x="3807" y="13776"/>
                  <a:pt x="5400" y="14445"/>
                </a:cubicBezTo>
                <a:cubicBezTo>
                  <a:pt x="5770" y="14600"/>
                  <a:pt x="6300" y="14715"/>
                  <a:pt x="6750" y="14850"/>
                </a:cubicBezTo>
                <a:cubicBezTo>
                  <a:pt x="8103" y="16068"/>
                  <a:pt x="5553" y="13974"/>
                  <a:pt x="10800" y="16335"/>
                </a:cubicBezTo>
                <a:cubicBezTo>
                  <a:pt x="12624" y="17156"/>
                  <a:pt x="10659" y="16329"/>
                  <a:pt x="13950" y="17415"/>
                </a:cubicBezTo>
                <a:cubicBezTo>
                  <a:pt x="16157" y="18143"/>
                  <a:pt x="16229" y="18238"/>
                  <a:pt x="18000" y="19035"/>
                </a:cubicBezTo>
                <a:cubicBezTo>
                  <a:pt x="18150" y="19170"/>
                  <a:pt x="18263" y="19309"/>
                  <a:pt x="18450" y="19440"/>
                </a:cubicBezTo>
                <a:cubicBezTo>
                  <a:pt x="18714" y="19625"/>
                  <a:pt x="19114" y="19792"/>
                  <a:pt x="19350" y="19980"/>
                </a:cubicBezTo>
                <a:cubicBezTo>
                  <a:pt x="19717" y="20274"/>
                  <a:pt x="20085" y="21145"/>
                  <a:pt x="20700" y="21330"/>
                </a:cubicBezTo>
                <a:lnTo>
                  <a:pt x="21600" y="21600"/>
                </a:lnTo>
              </a:path>
            </a:pathLst>
          </a:custGeom>
          <a:noFill/>
          <a:ln cap="flat" cmpd="sng" w="12700">
            <a:solidFill>
              <a:srgbClr val="000000"/>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7" name="Google Shape;47;p1"/>
          <p:cNvSpPr/>
          <p:nvPr/>
        </p:nvSpPr>
        <p:spPr>
          <a:xfrm>
            <a:off x="6055359" y="4930172"/>
            <a:ext cx="236418" cy="84872"/>
          </a:xfrm>
          <a:custGeom>
            <a:rect b="b" l="l" r="r" t="t"/>
            <a:pathLst>
              <a:path extrusionOk="0" h="20299" w="21138">
                <a:moveTo>
                  <a:pt x="0" y="9798"/>
                </a:moveTo>
                <a:cubicBezTo>
                  <a:pt x="0" y="6897"/>
                  <a:pt x="1481" y="6843"/>
                  <a:pt x="3881" y="4986"/>
                </a:cubicBezTo>
                <a:cubicBezTo>
                  <a:pt x="5772" y="3522"/>
                  <a:pt x="8863" y="-345"/>
                  <a:pt x="10523" y="25"/>
                </a:cubicBezTo>
                <a:cubicBezTo>
                  <a:pt x="12184" y="395"/>
                  <a:pt x="11953" y="5743"/>
                  <a:pt x="13845" y="7207"/>
                </a:cubicBezTo>
                <a:cubicBezTo>
                  <a:pt x="16244" y="9064"/>
                  <a:pt x="20493" y="7700"/>
                  <a:pt x="21046" y="9798"/>
                </a:cubicBezTo>
                <a:cubicBezTo>
                  <a:pt x="21600" y="11895"/>
                  <a:pt x="19565" y="17935"/>
                  <a:pt x="17166" y="19791"/>
                </a:cubicBezTo>
                <a:cubicBezTo>
                  <a:pt x="15275" y="21255"/>
                  <a:pt x="9748" y="19175"/>
                  <a:pt x="7866" y="18311"/>
                </a:cubicBezTo>
                <a:cubicBezTo>
                  <a:pt x="5984" y="17447"/>
                  <a:pt x="7765" y="16073"/>
                  <a:pt x="5873" y="14610"/>
                </a:cubicBezTo>
                <a:cubicBezTo>
                  <a:pt x="3474" y="12753"/>
                  <a:pt x="0" y="12698"/>
                  <a:pt x="0" y="9798"/>
                </a:cubicBezTo>
                <a:lnTo>
                  <a:pt x="0" y="9798"/>
                </a:lnTo>
                <a:close/>
              </a:path>
            </a:pathLst>
          </a:custGeom>
          <a:solidFill>
            <a:srgbClr val="000000"/>
          </a:solidFill>
          <a:ln>
            <a:noFill/>
          </a:ln>
        </p:spPr>
        <p:txBody>
          <a:bodyPr anchorCtr="0" anchor="ctr"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8" name="Google Shape;48;p1"/>
          <p:cNvSpPr/>
          <p:nvPr/>
        </p:nvSpPr>
        <p:spPr>
          <a:xfrm flipH="1" rot="-8739734">
            <a:off x="10570943" y="4846115"/>
            <a:ext cx="603195" cy="61532"/>
          </a:xfrm>
          <a:custGeom>
            <a:rect b="b" l="l" r="r" t="t"/>
            <a:pathLst>
              <a:path extrusionOk="0" h="20299" w="21138">
                <a:moveTo>
                  <a:pt x="0" y="9798"/>
                </a:moveTo>
                <a:cubicBezTo>
                  <a:pt x="0" y="6897"/>
                  <a:pt x="1481" y="6843"/>
                  <a:pt x="3881" y="4986"/>
                </a:cubicBezTo>
                <a:cubicBezTo>
                  <a:pt x="5772" y="3522"/>
                  <a:pt x="8863" y="-345"/>
                  <a:pt x="10523" y="25"/>
                </a:cubicBezTo>
                <a:cubicBezTo>
                  <a:pt x="12184" y="395"/>
                  <a:pt x="11953" y="5743"/>
                  <a:pt x="13845" y="7207"/>
                </a:cubicBezTo>
                <a:cubicBezTo>
                  <a:pt x="16244" y="9064"/>
                  <a:pt x="20493" y="7700"/>
                  <a:pt x="21046" y="9798"/>
                </a:cubicBezTo>
                <a:cubicBezTo>
                  <a:pt x="21600" y="11895"/>
                  <a:pt x="19565" y="17935"/>
                  <a:pt x="17166" y="19791"/>
                </a:cubicBezTo>
                <a:cubicBezTo>
                  <a:pt x="15275" y="21255"/>
                  <a:pt x="9748" y="19175"/>
                  <a:pt x="7866" y="18311"/>
                </a:cubicBezTo>
                <a:cubicBezTo>
                  <a:pt x="5984" y="17447"/>
                  <a:pt x="7765" y="16073"/>
                  <a:pt x="5873" y="14610"/>
                </a:cubicBezTo>
                <a:cubicBezTo>
                  <a:pt x="3474" y="12753"/>
                  <a:pt x="0" y="12698"/>
                  <a:pt x="0" y="9798"/>
                </a:cubicBezTo>
                <a:lnTo>
                  <a:pt x="0" y="9798"/>
                </a:lnTo>
                <a:close/>
              </a:path>
            </a:pathLst>
          </a:custGeom>
          <a:solidFill>
            <a:srgbClr val="000000"/>
          </a:solidFill>
          <a:ln>
            <a:noFill/>
          </a:ln>
        </p:spPr>
        <p:txBody>
          <a:bodyPr anchorCtr="0" anchor="ctr"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49" name="Google Shape;49;p1"/>
          <p:cNvSpPr txBox="1"/>
          <p:nvPr/>
        </p:nvSpPr>
        <p:spPr>
          <a:xfrm rot="385790">
            <a:off x="4333479" y="734032"/>
            <a:ext cx="3680179" cy="660360"/>
          </a:xfrm>
          <a:prstGeom prst="rect">
            <a:avLst/>
          </a:prstGeom>
          <a:noFill/>
          <a:ln>
            <a:noFill/>
          </a:ln>
        </p:spPr>
        <p:txBody>
          <a:bodyPr anchorCtr="0" anchor="ctr" bIns="65000" lIns="65000" spcFirstLastPara="1" rIns="65000" wrap="square" tIns="65000">
            <a:spAutoFit/>
          </a:bodyPr>
          <a:lstStyle/>
          <a:p>
            <a:pPr indent="0" lvl="0" marL="0" marR="0" rtl="0" algn="ctr">
              <a:lnSpc>
                <a:spcPct val="100000"/>
              </a:lnSpc>
              <a:spcBef>
                <a:spcPts val="0"/>
              </a:spcBef>
              <a:spcAft>
                <a:spcPts val="0"/>
              </a:spcAft>
              <a:buClr>
                <a:srgbClr val="000000"/>
              </a:buClr>
              <a:buSzPts val="3800"/>
              <a:buFont typeface="Arial"/>
              <a:buNone/>
            </a:pPr>
            <a:r>
              <a:rPr b="1" i="0" lang="en-US" sz="3800" u="none" cap="none" strike="noStrike">
                <a:solidFill>
                  <a:srgbClr val="000000"/>
                </a:solidFill>
                <a:latin typeface="Arial"/>
                <a:ea typeface="Arial"/>
                <a:cs typeface="Arial"/>
                <a:sym typeface="Arial"/>
              </a:rPr>
              <a:t>Carreira</a:t>
            </a:r>
            <a:endParaRPr/>
          </a:p>
        </p:txBody>
      </p:sp>
      <p:sp>
        <p:nvSpPr>
          <p:cNvPr id="50" name="Google Shape;50;p1"/>
          <p:cNvSpPr/>
          <p:nvPr/>
        </p:nvSpPr>
        <p:spPr>
          <a:xfrm>
            <a:off x="5281040" y="5276929"/>
            <a:ext cx="5689162" cy="3513268"/>
          </a:xfrm>
          <a:custGeom>
            <a:rect b="b" l="l" r="r" t="t"/>
            <a:pathLst>
              <a:path extrusionOk="0" h="21564" w="21521">
                <a:moveTo>
                  <a:pt x="8292" y="6144"/>
                </a:moveTo>
                <a:cubicBezTo>
                  <a:pt x="8292" y="6144"/>
                  <a:pt x="8192" y="5940"/>
                  <a:pt x="8164" y="5852"/>
                </a:cubicBezTo>
                <a:cubicBezTo>
                  <a:pt x="8135" y="5750"/>
                  <a:pt x="8078" y="5663"/>
                  <a:pt x="8135" y="5648"/>
                </a:cubicBezTo>
                <a:cubicBezTo>
                  <a:pt x="8207" y="5619"/>
                  <a:pt x="8378" y="5502"/>
                  <a:pt x="8435" y="5444"/>
                </a:cubicBezTo>
                <a:cubicBezTo>
                  <a:pt x="8506" y="5385"/>
                  <a:pt x="8620" y="5152"/>
                  <a:pt x="8677" y="5108"/>
                </a:cubicBezTo>
                <a:cubicBezTo>
                  <a:pt x="8734" y="5079"/>
                  <a:pt x="8834" y="5064"/>
                  <a:pt x="8891" y="5006"/>
                </a:cubicBezTo>
                <a:cubicBezTo>
                  <a:pt x="8948" y="4948"/>
                  <a:pt x="9175" y="4612"/>
                  <a:pt x="9318" y="4451"/>
                </a:cubicBezTo>
                <a:cubicBezTo>
                  <a:pt x="9446" y="4291"/>
                  <a:pt x="9603" y="4116"/>
                  <a:pt x="9603" y="3707"/>
                </a:cubicBezTo>
                <a:cubicBezTo>
                  <a:pt x="9603" y="3298"/>
                  <a:pt x="9489" y="2802"/>
                  <a:pt x="9375" y="2627"/>
                </a:cubicBezTo>
                <a:cubicBezTo>
                  <a:pt x="9261" y="2466"/>
                  <a:pt x="9090" y="2350"/>
                  <a:pt x="9033" y="2218"/>
                </a:cubicBezTo>
                <a:cubicBezTo>
                  <a:pt x="8976" y="2102"/>
                  <a:pt x="8819" y="1722"/>
                  <a:pt x="8748" y="1649"/>
                </a:cubicBezTo>
                <a:cubicBezTo>
                  <a:pt x="8691" y="1576"/>
                  <a:pt x="8677" y="1489"/>
                  <a:pt x="8634" y="1459"/>
                </a:cubicBezTo>
                <a:cubicBezTo>
                  <a:pt x="8591" y="1416"/>
                  <a:pt x="8549" y="1386"/>
                  <a:pt x="8563" y="1284"/>
                </a:cubicBezTo>
                <a:cubicBezTo>
                  <a:pt x="8563" y="1182"/>
                  <a:pt x="8648" y="832"/>
                  <a:pt x="8620" y="730"/>
                </a:cubicBezTo>
                <a:cubicBezTo>
                  <a:pt x="8591" y="628"/>
                  <a:pt x="8477" y="277"/>
                  <a:pt x="8420" y="190"/>
                </a:cubicBezTo>
                <a:cubicBezTo>
                  <a:pt x="8363" y="102"/>
                  <a:pt x="8278" y="29"/>
                  <a:pt x="8192" y="15"/>
                </a:cubicBezTo>
                <a:cubicBezTo>
                  <a:pt x="8107" y="0"/>
                  <a:pt x="8036" y="44"/>
                  <a:pt x="8036" y="44"/>
                </a:cubicBezTo>
                <a:cubicBezTo>
                  <a:pt x="8036" y="44"/>
                  <a:pt x="7979" y="0"/>
                  <a:pt x="7893" y="0"/>
                </a:cubicBezTo>
                <a:cubicBezTo>
                  <a:pt x="7822" y="0"/>
                  <a:pt x="7779" y="44"/>
                  <a:pt x="7779" y="44"/>
                </a:cubicBezTo>
                <a:cubicBezTo>
                  <a:pt x="7779" y="44"/>
                  <a:pt x="7736" y="0"/>
                  <a:pt x="7651" y="15"/>
                </a:cubicBezTo>
                <a:cubicBezTo>
                  <a:pt x="7580" y="29"/>
                  <a:pt x="7551" y="73"/>
                  <a:pt x="7551" y="73"/>
                </a:cubicBezTo>
                <a:cubicBezTo>
                  <a:pt x="7551" y="73"/>
                  <a:pt x="7466" y="0"/>
                  <a:pt x="7366" y="15"/>
                </a:cubicBezTo>
                <a:cubicBezTo>
                  <a:pt x="7280" y="29"/>
                  <a:pt x="7252" y="204"/>
                  <a:pt x="7252" y="204"/>
                </a:cubicBezTo>
                <a:cubicBezTo>
                  <a:pt x="7252" y="204"/>
                  <a:pt x="7138" y="306"/>
                  <a:pt x="7095" y="365"/>
                </a:cubicBezTo>
                <a:cubicBezTo>
                  <a:pt x="7053" y="438"/>
                  <a:pt x="7124" y="730"/>
                  <a:pt x="7195" y="861"/>
                </a:cubicBezTo>
                <a:cubicBezTo>
                  <a:pt x="7252" y="992"/>
                  <a:pt x="7309" y="1007"/>
                  <a:pt x="7394" y="1051"/>
                </a:cubicBezTo>
                <a:cubicBezTo>
                  <a:pt x="7466" y="1095"/>
                  <a:pt x="7508" y="1182"/>
                  <a:pt x="7594" y="1226"/>
                </a:cubicBezTo>
                <a:cubicBezTo>
                  <a:pt x="7679" y="1255"/>
                  <a:pt x="7751" y="1372"/>
                  <a:pt x="7751" y="1401"/>
                </a:cubicBezTo>
                <a:cubicBezTo>
                  <a:pt x="7751" y="1430"/>
                  <a:pt x="7722" y="1503"/>
                  <a:pt x="7722" y="1562"/>
                </a:cubicBezTo>
                <a:cubicBezTo>
                  <a:pt x="7722" y="1620"/>
                  <a:pt x="7736" y="1956"/>
                  <a:pt x="7708" y="1999"/>
                </a:cubicBezTo>
                <a:cubicBezTo>
                  <a:pt x="7679" y="2058"/>
                  <a:pt x="7679" y="2204"/>
                  <a:pt x="7679" y="2248"/>
                </a:cubicBezTo>
                <a:cubicBezTo>
                  <a:pt x="7679" y="2277"/>
                  <a:pt x="7694" y="2321"/>
                  <a:pt x="7694" y="2321"/>
                </a:cubicBezTo>
                <a:cubicBezTo>
                  <a:pt x="7694" y="2321"/>
                  <a:pt x="7637" y="2335"/>
                  <a:pt x="7608" y="2408"/>
                </a:cubicBezTo>
                <a:cubicBezTo>
                  <a:pt x="7594" y="2496"/>
                  <a:pt x="7580" y="2554"/>
                  <a:pt x="7480" y="2642"/>
                </a:cubicBezTo>
                <a:cubicBezTo>
                  <a:pt x="7380" y="2729"/>
                  <a:pt x="7266" y="2904"/>
                  <a:pt x="7223" y="3050"/>
                </a:cubicBezTo>
                <a:cubicBezTo>
                  <a:pt x="7195" y="3211"/>
                  <a:pt x="7124" y="3225"/>
                  <a:pt x="7010" y="3298"/>
                </a:cubicBezTo>
                <a:cubicBezTo>
                  <a:pt x="6896" y="3371"/>
                  <a:pt x="6853" y="3488"/>
                  <a:pt x="6796" y="3517"/>
                </a:cubicBezTo>
                <a:cubicBezTo>
                  <a:pt x="6753" y="3561"/>
                  <a:pt x="6554" y="3619"/>
                  <a:pt x="6411" y="3546"/>
                </a:cubicBezTo>
                <a:cubicBezTo>
                  <a:pt x="6269" y="3488"/>
                  <a:pt x="5970" y="3488"/>
                  <a:pt x="5841" y="3503"/>
                </a:cubicBezTo>
                <a:cubicBezTo>
                  <a:pt x="5699" y="3503"/>
                  <a:pt x="5044" y="3459"/>
                  <a:pt x="4873" y="3430"/>
                </a:cubicBezTo>
                <a:cubicBezTo>
                  <a:pt x="4702" y="3401"/>
                  <a:pt x="4417" y="3444"/>
                  <a:pt x="4231" y="3561"/>
                </a:cubicBezTo>
                <a:cubicBezTo>
                  <a:pt x="4046" y="3692"/>
                  <a:pt x="3718" y="3897"/>
                  <a:pt x="3633" y="3984"/>
                </a:cubicBezTo>
                <a:cubicBezTo>
                  <a:pt x="3533" y="4072"/>
                  <a:pt x="3448" y="4159"/>
                  <a:pt x="3391" y="4189"/>
                </a:cubicBezTo>
                <a:cubicBezTo>
                  <a:pt x="3320" y="4232"/>
                  <a:pt x="3277" y="4291"/>
                  <a:pt x="3234" y="4291"/>
                </a:cubicBezTo>
                <a:cubicBezTo>
                  <a:pt x="3191" y="4291"/>
                  <a:pt x="3191" y="4291"/>
                  <a:pt x="3191" y="4291"/>
                </a:cubicBezTo>
                <a:cubicBezTo>
                  <a:pt x="3191" y="4291"/>
                  <a:pt x="3163" y="4189"/>
                  <a:pt x="3106" y="4086"/>
                </a:cubicBezTo>
                <a:cubicBezTo>
                  <a:pt x="3063" y="3984"/>
                  <a:pt x="2963" y="3868"/>
                  <a:pt x="2992" y="3765"/>
                </a:cubicBezTo>
                <a:cubicBezTo>
                  <a:pt x="3035" y="3663"/>
                  <a:pt x="3020" y="3619"/>
                  <a:pt x="2935" y="3532"/>
                </a:cubicBezTo>
                <a:cubicBezTo>
                  <a:pt x="2849" y="3444"/>
                  <a:pt x="2750" y="3313"/>
                  <a:pt x="2750" y="3255"/>
                </a:cubicBezTo>
                <a:cubicBezTo>
                  <a:pt x="2735" y="3182"/>
                  <a:pt x="2707" y="3138"/>
                  <a:pt x="2678" y="3123"/>
                </a:cubicBezTo>
                <a:cubicBezTo>
                  <a:pt x="2650" y="3109"/>
                  <a:pt x="2650" y="2992"/>
                  <a:pt x="2621" y="2890"/>
                </a:cubicBezTo>
                <a:cubicBezTo>
                  <a:pt x="2593" y="2773"/>
                  <a:pt x="2465" y="2642"/>
                  <a:pt x="2365" y="2539"/>
                </a:cubicBezTo>
                <a:cubicBezTo>
                  <a:pt x="2279" y="2437"/>
                  <a:pt x="2208" y="2364"/>
                  <a:pt x="2137" y="2321"/>
                </a:cubicBezTo>
                <a:cubicBezTo>
                  <a:pt x="2080" y="2277"/>
                  <a:pt x="2023" y="2218"/>
                  <a:pt x="2023" y="2218"/>
                </a:cubicBezTo>
                <a:cubicBezTo>
                  <a:pt x="2023" y="2218"/>
                  <a:pt x="2037" y="2160"/>
                  <a:pt x="1923" y="2087"/>
                </a:cubicBezTo>
                <a:cubicBezTo>
                  <a:pt x="1795" y="2014"/>
                  <a:pt x="1339" y="1970"/>
                  <a:pt x="1125" y="2029"/>
                </a:cubicBezTo>
                <a:cubicBezTo>
                  <a:pt x="897" y="2072"/>
                  <a:pt x="584" y="2175"/>
                  <a:pt x="413" y="2335"/>
                </a:cubicBezTo>
                <a:cubicBezTo>
                  <a:pt x="228" y="2496"/>
                  <a:pt x="57" y="2642"/>
                  <a:pt x="14" y="3006"/>
                </a:cubicBezTo>
                <a:cubicBezTo>
                  <a:pt x="-43" y="3386"/>
                  <a:pt x="85" y="3634"/>
                  <a:pt x="199" y="3897"/>
                </a:cubicBezTo>
                <a:cubicBezTo>
                  <a:pt x="327" y="4174"/>
                  <a:pt x="627" y="4568"/>
                  <a:pt x="655" y="4568"/>
                </a:cubicBezTo>
                <a:cubicBezTo>
                  <a:pt x="684" y="4583"/>
                  <a:pt x="783" y="4641"/>
                  <a:pt x="741" y="4685"/>
                </a:cubicBezTo>
                <a:cubicBezTo>
                  <a:pt x="698" y="4729"/>
                  <a:pt x="399" y="4962"/>
                  <a:pt x="427" y="5356"/>
                </a:cubicBezTo>
                <a:cubicBezTo>
                  <a:pt x="441" y="5750"/>
                  <a:pt x="513" y="5984"/>
                  <a:pt x="484" y="6130"/>
                </a:cubicBezTo>
                <a:cubicBezTo>
                  <a:pt x="456" y="6276"/>
                  <a:pt x="413" y="6480"/>
                  <a:pt x="413" y="6480"/>
                </a:cubicBezTo>
                <a:cubicBezTo>
                  <a:pt x="413" y="6480"/>
                  <a:pt x="513" y="6378"/>
                  <a:pt x="541" y="6436"/>
                </a:cubicBezTo>
                <a:cubicBezTo>
                  <a:pt x="570" y="6509"/>
                  <a:pt x="555" y="6582"/>
                  <a:pt x="584" y="6626"/>
                </a:cubicBezTo>
                <a:cubicBezTo>
                  <a:pt x="612" y="6655"/>
                  <a:pt x="669" y="6743"/>
                  <a:pt x="655" y="6874"/>
                </a:cubicBezTo>
                <a:cubicBezTo>
                  <a:pt x="627" y="7005"/>
                  <a:pt x="612" y="7195"/>
                  <a:pt x="612" y="7195"/>
                </a:cubicBezTo>
                <a:cubicBezTo>
                  <a:pt x="612" y="7195"/>
                  <a:pt x="655" y="7035"/>
                  <a:pt x="755" y="7181"/>
                </a:cubicBezTo>
                <a:cubicBezTo>
                  <a:pt x="840" y="7341"/>
                  <a:pt x="983" y="7370"/>
                  <a:pt x="1054" y="7297"/>
                </a:cubicBezTo>
                <a:cubicBezTo>
                  <a:pt x="1125" y="7224"/>
                  <a:pt x="1168" y="7210"/>
                  <a:pt x="1211" y="7210"/>
                </a:cubicBezTo>
                <a:cubicBezTo>
                  <a:pt x="1254" y="7210"/>
                  <a:pt x="1140" y="7356"/>
                  <a:pt x="1111" y="7545"/>
                </a:cubicBezTo>
                <a:cubicBezTo>
                  <a:pt x="1083" y="7735"/>
                  <a:pt x="1168" y="8129"/>
                  <a:pt x="1225" y="8363"/>
                </a:cubicBezTo>
                <a:cubicBezTo>
                  <a:pt x="1282" y="8596"/>
                  <a:pt x="1453" y="9092"/>
                  <a:pt x="1467" y="9180"/>
                </a:cubicBezTo>
                <a:cubicBezTo>
                  <a:pt x="1496" y="9253"/>
                  <a:pt x="1510" y="9414"/>
                  <a:pt x="1553" y="9428"/>
                </a:cubicBezTo>
                <a:cubicBezTo>
                  <a:pt x="1581" y="9443"/>
                  <a:pt x="1581" y="9443"/>
                  <a:pt x="1581" y="9443"/>
                </a:cubicBezTo>
                <a:cubicBezTo>
                  <a:pt x="1581" y="9443"/>
                  <a:pt x="1681" y="9881"/>
                  <a:pt x="1752" y="9939"/>
                </a:cubicBezTo>
                <a:cubicBezTo>
                  <a:pt x="1809" y="9997"/>
                  <a:pt x="2351" y="10421"/>
                  <a:pt x="2479" y="10435"/>
                </a:cubicBezTo>
                <a:cubicBezTo>
                  <a:pt x="2593" y="10464"/>
                  <a:pt x="2678" y="10435"/>
                  <a:pt x="2721" y="10421"/>
                </a:cubicBezTo>
                <a:cubicBezTo>
                  <a:pt x="2778" y="10406"/>
                  <a:pt x="2821" y="10523"/>
                  <a:pt x="2778" y="10625"/>
                </a:cubicBezTo>
                <a:cubicBezTo>
                  <a:pt x="2750" y="10727"/>
                  <a:pt x="2707" y="10961"/>
                  <a:pt x="2835" y="11209"/>
                </a:cubicBezTo>
                <a:cubicBezTo>
                  <a:pt x="2978" y="11471"/>
                  <a:pt x="3206" y="11574"/>
                  <a:pt x="3405" y="11530"/>
                </a:cubicBezTo>
                <a:cubicBezTo>
                  <a:pt x="3619" y="11486"/>
                  <a:pt x="3818" y="11457"/>
                  <a:pt x="3904" y="11515"/>
                </a:cubicBezTo>
                <a:cubicBezTo>
                  <a:pt x="3989" y="11559"/>
                  <a:pt x="4317" y="11588"/>
                  <a:pt x="4417" y="11515"/>
                </a:cubicBezTo>
                <a:cubicBezTo>
                  <a:pt x="4531" y="11442"/>
                  <a:pt x="4659" y="11413"/>
                  <a:pt x="4730" y="11311"/>
                </a:cubicBezTo>
                <a:cubicBezTo>
                  <a:pt x="4816" y="11209"/>
                  <a:pt x="4944" y="11034"/>
                  <a:pt x="5015" y="10961"/>
                </a:cubicBezTo>
                <a:cubicBezTo>
                  <a:pt x="5086" y="10888"/>
                  <a:pt x="5229" y="10712"/>
                  <a:pt x="5172" y="10610"/>
                </a:cubicBezTo>
                <a:cubicBezTo>
                  <a:pt x="5129" y="10508"/>
                  <a:pt x="5058" y="10289"/>
                  <a:pt x="5015" y="10172"/>
                </a:cubicBezTo>
                <a:cubicBezTo>
                  <a:pt x="4972" y="10041"/>
                  <a:pt x="4944" y="9968"/>
                  <a:pt x="4944" y="9968"/>
                </a:cubicBezTo>
                <a:lnTo>
                  <a:pt x="4987" y="9793"/>
                </a:lnTo>
                <a:cubicBezTo>
                  <a:pt x="4987" y="9793"/>
                  <a:pt x="5086" y="9851"/>
                  <a:pt x="5172" y="9924"/>
                </a:cubicBezTo>
                <a:cubicBezTo>
                  <a:pt x="5257" y="9997"/>
                  <a:pt x="5585" y="10318"/>
                  <a:pt x="5727" y="10333"/>
                </a:cubicBezTo>
                <a:cubicBezTo>
                  <a:pt x="5870" y="10348"/>
                  <a:pt x="6255" y="10391"/>
                  <a:pt x="6411" y="10348"/>
                </a:cubicBezTo>
                <a:cubicBezTo>
                  <a:pt x="6568" y="10304"/>
                  <a:pt x="6739" y="10245"/>
                  <a:pt x="6796" y="10172"/>
                </a:cubicBezTo>
                <a:cubicBezTo>
                  <a:pt x="6867" y="10085"/>
                  <a:pt x="6896" y="10056"/>
                  <a:pt x="6953" y="10070"/>
                </a:cubicBezTo>
                <a:cubicBezTo>
                  <a:pt x="7010" y="10085"/>
                  <a:pt x="7181" y="10070"/>
                  <a:pt x="7181" y="10187"/>
                </a:cubicBezTo>
                <a:cubicBezTo>
                  <a:pt x="7181" y="10304"/>
                  <a:pt x="7124" y="10596"/>
                  <a:pt x="7124" y="10727"/>
                </a:cubicBezTo>
                <a:cubicBezTo>
                  <a:pt x="7124" y="10858"/>
                  <a:pt x="7095" y="11296"/>
                  <a:pt x="7010" y="11617"/>
                </a:cubicBezTo>
                <a:cubicBezTo>
                  <a:pt x="6939" y="11938"/>
                  <a:pt x="6953" y="12332"/>
                  <a:pt x="6953" y="12566"/>
                </a:cubicBezTo>
                <a:cubicBezTo>
                  <a:pt x="6953" y="12785"/>
                  <a:pt x="6939" y="13106"/>
                  <a:pt x="6967" y="13252"/>
                </a:cubicBezTo>
                <a:cubicBezTo>
                  <a:pt x="7010" y="13412"/>
                  <a:pt x="7053" y="13646"/>
                  <a:pt x="7038" y="13806"/>
                </a:cubicBezTo>
                <a:cubicBezTo>
                  <a:pt x="7024" y="13967"/>
                  <a:pt x="7024" y="14244"/>
                  <a:pt x="7038" y="14288"/>
                </a:cubicBezTo>
                <a:cubicBezTo>
                  <a:pt x="7053" y="14332"/>
                  <a:pt x="7124" y="14361"/>
                  <a:pt x="7124" y="14463"/>
                </a:cubicBezTo>
                <a:cubicBezTo>
                  <a:pt x="7138" y="14551"/>
                  <a:pt x="7181" y="14653"/>
                  <a:pt x="7166" y="14711"/>
                </a:cubicBezTo>
                <a:cubicBezTo>
                  <a:pt x="7166" y="14784"/>
                  <a:pt x="7152" y="14857"/>
                  <a:pt x="7181" y="14930"/>
                </a:cubicBezTo>
                <a:cubicBezTo>
                  <a:pt x="7209" y="15003"/>
                  <a:pt x="7223" y="15062"/>
                  <a:pt x="7209" y="15222"/>
                </a:cubicBezTo>
                <a:cubicBezTo>
                  <a:pt x="7195" y="15397"/>
                  <a:pt x="7223" y="15748"/>
                  <a:pt x="7252" y="15850"/>
                </a:cubicBezTo>
                <a:cubicBezTo>
                  <a:pt x="7280" y="15952"/>
                  <a:pt x="7309" y="16069"/>
                  <a:pt x="7309" y="16258"/>
                </a:cubicBezTo>
                <a:cubicBezTo>
                  <a:pt x="7309" y="16448"/>
                  <a:pt x="7409" y="17163"/>
                  <a:pt x="7451" y="17397"/>
                </a:cubicBezTo>
                <a:cubicBezTo>
                  <a:pt x="7480" y="17616"/>
                  <a:pt x="7637" y="18272"/>
                  <a:pt x="7651" y="18375"/>
                </a:cubicBezTo>
                <a:cubicBezTo>
                  <a:pt x="7679" y="18462"/>
                  <a:pt x="7708" y="18579"/>
                  <a:pt x="7651" y="18681"/>
                </a:cubicBezTo>
                <a:cubicBezTo>
                  <a:pt x="7594" y="18783"/>
                  <a:pt x="7594" y="18900"/>
                  <a:pt x="7651" y="19017"/>
                </a:cubicBezTo>
                <a:cubicBezTo>
                  <a:pt x="7708" y="19134"/>
                  <a:pt x="7765" y="19250"/>
                  <a:pt x="7765" y="19382"/>
                </a:cubicBezTo>
                <a:cubicBezTo>
                  <a:pt x="7765" y="19528"/>
                  <a:pt x="7736" y="19601"/>
                  <a:pt x="7765" y="19630"/>
                </a:cubicBezTo>
                <a:cubicBezTo>
                  <a:pt x="7793" y="19674"/>
                  <a:pt x="7793" y="19674"/>
                  <a:pt x="7793" y="19674"/>
                </a:cubicBezTo>
                <a:cubicBezTo>
                  <a:pt x="7793" y="19674"/>
                  <a:pt x="7822" y="19776"/>
                  <a:pt x="7694" y="19907"/>
                </a:cubicBezTo>
                <a:cubicBezTo>
                  <a:pt x="7580" y="20038"/>
                  <a:pt x="7380" y="20243"/>
                  <a:pt x="7323" y="20301"/>
                </a:cubicBezTo>
                <a:cubicBezTo>
                  <a:pt x="7266" y="20374"/>
                  <a:pt x="7110" y="20637"/>
                  <a:pt x="6996" y="20681"/>
                </a:cubicBezTo>
                <a:cubicBezTo>
                  <a:pt x="6882" y="20710"/>
                  <a:pt x="6725" y="20797"/>
                  <a:pt x="6611" y="20812"/>
                </a:cubicBezTo>
                <a:cubicBezTo>
                  <a:pt x="6511" y="20826"/>
                  <a:pt x="6454" y="20885"/>
                  <a:pt x="6426" y="20987"/>
                </a:cubicBezTo>
                <a:cubicBezTo>
                  <a:pt x="6411" y="21089"/>
                  <a:pt x="6369" y="21308"/>
                  <a:pt x="6383" y="21323"/>
                </a:cubicBezTo>
                <a:cubicBezTo>
                  <a:pt x="6411" y="21337"/>
                  <a:pt x="6454" y="21308"/>
                  <a:pt x="6454" y="21308"/>
                </a:cubicBezTo>
                <a:cubicBezTo>
                  <a:pt x="6454" y="21308"/>
                  <a:pt x="6397" y="21454"/>
                  <a:pt x="6454" y="21454"/>
                </a:cubicBezTo>
                <a:cubicBezTo>
                  <a:pt x="6525" y="21454"/>
                  <a:pt x="6568" y="21454"/>
                  <a:pt x="6568" y="21454"/>
                </a:cubicBezTo>
                <a:cubicBezTo>
                  <a:pt x="6568" y="21454"/>
                  <a:pt x="6568" y="21600"/>
                  <a:pt x="6739" y="21556"/>
                </a:cubicBezTo>
                <a:cubicBezTo>
                  <a:pt x="6896" y="21512"/>
                  <a:pt x="6953" y="21454"/>
                  <a:pt x="6996" y="21439"/>
                </a:cubicBezTo>
                <a:cubicBezTo>
                  <a:pt x="7024" y="21425"/>
                  <a:pt x="7053" y="21308"/>
                  <a:pt x="7152" y="21308"/>
                </a:cubicBezTo>
                <a:cubicBezTo>
                  <a:pt x="7238" y="21308"/>
                  <a:pt x="7409" y="21264"/>
                  <a:pt x="7523" y="21133"/>
                </a:cubicBezTo>
                <a:cubicBezTo>
                  <a:pt x="7637" y="21016"/>
                  <a:pt x="7822" y="20899"/>
                  <a:pt x="7993" y="20899"/>
                </a:cubicBezTo>
                <a:cubicBezTo>
                  <a:pt x="8150" y="20899"/>
                  <a:pt x="8435" y="20972"/>
                  <a:pt x="8677" y="20914"/>
                </a:cubicBezTo>
                <a:cubicBezTo>
                  <a:pt x="8905" y="20856"/>
                  <a:pt x="9019" y="20724"/>
                  <a:pt x="8990" y="20578"/>
                </a:cubicBezTo>
                <a:cubicBezTo>
                  <a:pt x="8976" y="20418"/>
                  <a:pt x="8848" y="20024"/>
                  <a:pt x="8834" y="19776"/>
                </a:cubicBezTo>
                <a:cubicBezTo>
                  <a:pt x="8805" y="19528"/>
                  <a:pt x="8777" y="19484"/>
                  <a:pt x="8805" y="19440"/>
                </a:cubicBezTo>
                <a:cubicBezTo>
                  <a:pt x="8848" y="19382"/>
                  <a:pt x="9218" y="19177"/>
                  <a:pt x="9603" y="19090"/>
                </a:cubicBezTo>
                <a:cubicBezTo>
                  <a:pt x="9988" y="19002"/>
                  <a:pt x="10629" y="18842"/>
                  <a:pt x="10615" y="18696"/>
                </a:cubicBezTo>
                <a:cubicBezTo>
                  <a:pt x="10615" y="18550"/>
                  <a:pt x="10287" y="16054"/>
                  <a:pt x="10230" y="15733"/>
                </a:cubicBezTo>
                <a:cubicBezTo>
                  <a:pt x="10173" y="15412"/>
                  <a:pt x="10059" y="14522"/>
                  <a:pt x="10059" y="14332"/>
                </a:cubicBezTo>
                <a:cubicBezTo>
                  <a:pt x="10059" y="14157"/>
                  <a:pt x="10002" y="14040"/>
                  <a:pt x="10102" y="13909"/>
                </a:cubicBezTo>
                <a:cubicBezTo>
                  <a:pt x="10216" y="13777"/>
                  <a:pt x="10714" y="13223"/>
                  <a:pt x="10800" y="13091"/>
                </a:cubicBezTo>
                <a:cubicBezTo>
                  <a:pt x="10871" y="12960"/>
                  <a:pt x="11028" y="12756"/>
                  <a:pt x="11013" y="12624"/>
                </a:cubicBezTo>
                <a:cubicBezTo>
                  <a:pt x="10999" y="12493"/>
                  <a:pt x="10885" y="12084"/>
                  <a:pt x="10842" y="11953"/>
                </a:cubicBezTo>
                <a:cubicBezTo>
                  <a:pt x="10814" y="11822"/>
                  <a:pt x="10771" y="11763"/>
                  <a:pt x="10814" y="11646"/>
                </a:cubicBezTo>
                <a:cubicBezTo>
                  <a:pt x="10857" y="11530"/>
                  <a:pt x="11113" y="10975"/>
                  <a:pt x="11113" y="10742"/>
                </a:cubicBezTo>
                <a:cubicBezTo>
                  <a:pt x="11113" y="10508"/>
                  <a:pt x="11042" y="10318"/>
                  <a:pt x="11142" y="10187"/>
                </a:cubicBezTo>
                <a:cubicBezTo>
                  <a:pt x="11227" y="10056"/>
                  <a:pt x="11398" y="9749"/>
                  <a:pt x="11555" y="9618"/>
                </a:cubicBezTo>
                <a:cubicBezTo>
                  <a:pt x="11697" y="9472"/>
                  <a:pt x="11797" y="9238"/>
                  <a:pt x="11897" y="9224"/>
                </a:cubicBezTo>
                <a:cubicBezTo>
                  <a:pt x="12011" y="9209"/>
                  <a:pt x="12510" y="9122"/>
                  <a:pt x="12823" y="9005"/>
                </a:cubicBezTo>
                <a:cubicBezTo>
                  <a:pt x="13151" y="8888"/>
                  <a:pt x="13749" y="8713"/>
                  <a:pt x="13920" y="8596"/>
                </a:cubicBezTo>
                <a:cubicBezTo>
                  <a:pt x="14077" y="8479"/>
                  <a:pt x="14376" y="8406"/>
                  <a:pt x="14547" y="8377"/>
                </a:cubicBezTo>
                <a:cubicBezTo>
                  <a:pt x="14732" y="8334"/>
                  <a:pt x="15103" y="8144"/>
                  <a:pt x="15245" y="8071"/>
                </a:cubicBezTo>
                <a:cubicBezTo>
                  <a:pt x="15402" y="8012"/>
                  <a:pt x="16029" y="7648"/>
                  <a:pt x="16171" y="7516"/>
                </a:cubicBezTo>
                <a:cubicBezTo>
                  <a:pt x="16171" y="7516"/>
                  <a:pt x="16912" y="6962"/>
                  <a:pt x="17055" y="6772"/>
                </a:cubicBezTo>
                <a:cubicBezTo>
                  <a:pt x="17211" y="6582"/>
                  <a:pt x="17411" y="6013"/>
                  <a:pt x="17539" y="5823"/>
                </a:cubicBezTo>
                <a:cubicBezTo>
                  <a:pt x="17653" y="5648"/>
                  <a:pt x="18080" y="5064"/>
                  <a:pt x="18266" y="4918"/>
                </a:cubicBezTo>
                <a:cubicBezTo>
                  <a:pt x="18465" y="4787"/>
                  <a:pt x="18608" y="4772"/>
                  <a:pt x="18722" y="4626"/>
                </a:cubicBezTo>
                <a:cubicBezTo>
                  <a:pt x="18836" y="4466"/>
                  <a:pt x="18907" y="4305"/>
                  <a:pt x="18893" y="4145"/>
                </a:cubicBezTo>
                <a:cubicBezTo>
                  <a:pt x="18893" y="3984"/>
                  <a:pt x="18807" y="3838"/>
                  <a:pt x="18807" y="3838"/>
                </a:cubicBezTo>
                <a:cubicBezTo>
                  <a:pt x="18807" y="3838"/>
                  <a:pt x="19064" y="3692"/>
                  <a:pt x="19149" y="3649"/>
                </a:cubicBezTo>
                <a:cubicBezTo>
                  <a:pt x="19220" y="3590"/>
                  <a:pt x="19377" y="3546"/>
                  <a:pt x="19577" y="3517"/>
                </a:cubicBezTo>
                <a:cubicBezTo>
                  <a:pt x="19790" y="3488"/>
                  <a:pt x="19933" y="3444"/>
                  <a:pt x="20118" y="3430"/>
                </a:cubicBezTo>
                <a:cubicBezTo>
                  <a:pt x="20303" y="3401"/>
                  <a:pt x="20417" y="3386"/>
                  <a:pt x="20602" y="3313"/>
                </a:cubicBezTo>
                <a:cubicBezTo>
                  <a:pt x="20802" y="3240"/>
                  <a:pt x="20944" y="3196"/>
                  <a:pt x="21172" y="3167"/>
                </a:cubicBezTo>
                <a:cubicBezTo>
                  <a:pt x="21400" y="3138"/>
                  <a:pt x="21557" y="2904"/>
                  <a:pt x="21514" y="2758"/>
                </a:cubicBezTo>
                <a:cubicBezTo>
                  <a:pt x="21472" y="2598"/>
                  <a:pt x="21343" y="2642"/>
                  <a:pt x="21343" y="2642"/>
                </a:cubicBezTo>
                <a:cubicBezTo>
                  <a:pt x="21343" y="2642"/>
                  <a:pt x="21244" y="2466"/>
                  <a:pt x="21201" y="2452"/>
                </a:cubicBezTo>
                <a:cubicBezTo>
                  <a:pt x="21144" y="2423"/>
                  <a:pt x="21087" y="2481"/>
                  <a:pt x="21087" y="2481"/>
                </a:cubicBezTo>
                <a:cubicBezTo>
                  <a:pt x="21087" y="2481"/>
                  <a:pt x="21044" y="2394"/>
                  <a:pt x="20987" y="2379"/>
                </a:cubicBezTo>
                <a:cubicBezTo>
                  <a:pt x="20944" y="2350"/>
                  <a:pt x="20944" y="2350"/>
                  <a:pt x="20944" y="2350"/>
                </a:cubicBezTo>
                <a:cubicBezTo>
                  <a:pt x="20944" y="2350"/>
                  <a:pt x="20845" y="2277"/>
                  <a:pt x="20802" y="2277"/>
                </a:cubicBezTo>
                <a:cubicBezTo>
                  <a:pt x="20773" y="2277"/>
                  <a:pt x="20773" y="2277"/>
                  <a:pt x="20773" y="2277"/>
                </a:cubicBezTo>
                <a:cubicBezTo>
                  <a:pt x="20773" y="2277"/>
                  <a:pt x="20716" y="2160"/>
                  <a:pt x="20645" y="2131"/>
                </a:cubicBezTo>
                <a:cubicBezTo>
                  <a:pt x="20574" y="2102"/>
                  <a:pt x="20488" y="2102"/>
                  <a:pt x="20389" y="2131"/>
                </a:cubicBezTo>
                <a:cubicBezTo>
                  <a:pt x="20289" y="2160"/>
                  <a:pt x="20061" y="2160"/>
                  <a:pt x="19918" y="2218"/>
                </a:cubicBezTo>
                <a:cubicBezTo>
                  <a:pt x="19762" y="2277"/>
                  <a:pt x="19292" y="2481"/>
                  <a:pt x="19149" y="2569"/>
                </a:cubicBezTo>
                <a:cubicBezTo>
                  <a:pt x="19021" y="2671"/>
                  <a:pt x="18821" y="2817"/>
                  <a:pt x="18722" y="2817"/>
                </a:cubicBezTo>
                <a:cubicBezTo>
                  <a:pt x="18622" y="2817"/>
                  <a:pt x="18508" y="2817"/>
                  <a:pt x="18394" y="2890"/>
                </a:cubicBezTo>
                <a:cubicBezTo>
                  <a:pt x="18280" y="2963"/>
                  <a:pt x="18209" y="3006"/>
                  <a:pt x="18209" y="3006"/>
                </a:cubicBezTo>
                <a:cubicBezTo>
                  <a:pt x="18209" y="3006"/>
                  <a:pt x="18152" y="2992"/>
                  <a:pt x="17981" y="3021"/>
                </a:cubicBezTo>
                <a:cubicBezTo>
                  <a:pt x="17824" y="3050"/>
                  <a:pt x="17468" y="3211"/>
                  <a:pt x="17297" y="3225"/>
                </a:cubicBezTo>
                <a:cubicBezTo>
                  <a:pt x="17126" y="3225"/>
                  <a:pt x="16428" y="3517"/>
                  <a:pt x="16200" y="3590"/>
                </a:cubicBezTo>
                <a:cubicBezTo>
                  <a:pt x="15958" y="3663"/>
                  <a:pt x="15202" y="3897"/>
                  <a:pt x="15017" y="3970"/>
                </a:cubicBezTo>
                <a:cubicBezTo>
                  <a:pt x="14832" y="4043"/>
                  <a:pt x="14590" y="4101"/>
                  <a:pt x="14447" y="4101"/>
                </a:cubicBezTo>
                <a:cubicBezTo>
                  <a:pt x="14305" y="4116"/>
                  <a:pt x="14148" y="4218"/>
                  <a:pt x="14105" y="4378"/>
                </a:cubicBezTo>
                <a:cubicBezTo>
                  <a:pt x="14063" y="4539"/>
                  <a:pt x="14134" y="4670"/>
                  <a:pt x="13835" y="4714"/>
                </a:cubicBezTo>
                <a:cubicBezTo>
                  <a:pt x="13535" y="4772"/>
                  <a:pt x="13350" y="4875"/>
                  <a:pt x="13265" y="4948"/>
                </a:cubicBezTo>
                <a:cubicBezTo>
                  <a:pt x="13179" y="5021"/>
                  <a:pt x="12780" y="4977"/>
                  <a:pt x="12467" y="5050"/>
                </a:cubicBezTo>
                <a:cubicBezTo>
                  <a:pt x="12139" y="5123"/>
                  <a:pt x="11712" y="5502"/>
                  <a:pt x="11583" y="5546"/>
                </a:cubicBezTo>
                <a:cubicBezTo>
                  <a:pt x="11427" y="5590"/>
                  <a:pt x="10714" y="5867"/>
                  <a:pt x="10501" y="5911"/>
                </a:cubicBezTo>
                <a:cubicBezTo>
                  <a:pt x="10287" y="5955"/>
                  <a:pt x="10002" y="5940"/>
                  <a:pt x="9831" y="5955"/>
                </a:cubicBezTo>
                <a:cubicBezTo>
                  <a:pt x="9646" y="5984"/>
                  <a:pt x="9617" y="6013"/>
                  <a:pt x="9361" y="5955"/>
                </a:cubicBezTo>
                <a:cubicBezTo>
                  <a:pt x="9090" y="5911"/>
                  <a:pt x="8948" y="5896"/>
                  <a:pt x="8777" y="5911"/>
                </a:cubicBezTo>
                <a:cubicBezTo>
                  <a:pt x="8606" y="5940"/>
                  <a:pt x="8492" y="6057"/>
                  <a:pt x="8449" y="6086"/>
                </a:cubicBezTo>
                <a:cubicBezTo>
                  <a:pt x="8406" y="6130"/>
                  <a:pt x="8392" y="6188"/>
                  <a:pt x="8392" y="6188"/>
                </a:cubicBezTo>
                <a:lnTo>
                  <a:pt x="8292" y="6144"/>
                </a:lnTo>
                <a:close/>
              </a:path>
            </a:pathLst>
          </a:custGeom>
          <a:solidFill>
            <a:srgbClr val="595959"/>
          </a:solidFill>
          <a:ln>
            <a:noFill/>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descr="image.png" id="51" name="Google Shape;51;p1"/>
          <p:cNvPicPr preferRelativeResize="0"/>
          <p:nvPr/>
        </p:nvPicPr>
        <p:blipFill rotWithShape="1">
          <a:blip r:embed="rId4">
            <a:alphaModFix/>
          </a:blip>
          <a:srcRect b="0" l="0" r="0" t="0"/>
          <a:stretch/>
        </p:blipFill>
        <p:spPr>
          <a:xfrm>
            <a:off x="2231166" y="4171146"/>
            <a:ext cx="2609883" cy="4056283"/>
          </a:xfrm>
          <a:prstGeom prst="rect">
            <a:avLst/>
          </a:prstGeom>
          <a:noFill/>
          <a:ln>
            <a:noFill/>
          </a:ln>
        </p:spPr>
      </p:pic>
      <p:sp>
        <p:nvSpPr>
          <p:cNvPr id="52" name="Google Shape;52;p1"/>
          <p:cNvSpPr/>
          <p:nvPr/>
        </p:nvSpPr>
        <p:spPr>
          <a:xfrm>
            <a:off x="1279423" y="2149684"/>
            <a:ext cx="4994908" cy="2229185"/>
          </a:xfrm>
          <a:custGeom>
            <a:rect b="b" l="l" r="r" t="t"/>
            <a:pathLst>
              <a:path extrusionOk="0" h="21277" w="21488">
                <a:moveTo>
                  <a:pt x="20544" y="13968"/>
                </a:moveTo>
                <a:cubicBezTo>
                  <a:pt x="20100" y="13582"/>
                  <a:pt x="19746" y="13114"/>
                  <a:pt x="19544" y="12829"/>
                </a:cubicBezTo>
                <a:cubicBezTo>
                  <a:pt x="19342" y="12565"/>
                  <a:pt x="19180" y="12850"/>
                  <a:pt x="19069" y="13236"/>
                </a:cubicBezTo>
                <a:cubicBezTo>
                  <a:pt x="18553" y="13806"/>
                  <a:pt x="18432" y="14477"/>
                  <a:pt x="18513" y="14660"/>
                </a:cubicBezTo>
                <a:cubicBezTo>
                  <a:pt x="18361" y="14965"/>
                  <a:pt x="17633" y="15392"/>
                  <a:pt x="16784" y="16002"/>
                </a:cubicBezTo>
                <a:cubicBezTo>
                  <a:pt x="15935" y="16612"/>
                  <a:pt x="15834" y="17609"/>
                  <a:pt x="15834" y="17609"/>
                </a:cubicBezTo>
                <a:cubicBezTo>
                  <a:pt x="15834" y="17609"/>
                  <a:pt x="15460" y="15839"/>
                  <a:pt x="15218" y="15128"/>
                </a:cubicBezTo>
                <a:cubicBezTo>
                  <a:pt x="14975" y="14416"/>
                  <a:pt x="14904" y="14192"/>
                  <a:pt x="14874" y="13907"/>
                </a:cubicBezTo>
                <a:cubicBezTo>
                  <a:pt x="14844" y="13622"/>
                  <a:pt x="14854" y="12443"/>
                  <a:pt x="14662" y="11406"/>
                </a:cubicBezTo>
                <a:cubicBezTo>
                  <a:pt x="14470" y="10368"/>
                  <a:pt x="14247" y="9961"/>
                  <a:pt x="14055" y="9717"/>
                </a:cubicBezTo>
                <a:cubicBezTo>
                  <a:pt x="13873" y="9494"/>
                  <a:pt x="13782" y="9148"/>
                  <a:pt x="13419" y="8721"/>
                </a:cubicBezTo>
                <a:cubicBezTo>
                  <a:pt x="13055" y="8273"/>
                  <a:pt x="12853" y="8050"/>
                  <a:pt x="12681" y="7826"/>
                </a:cubicBezTo>
                <a:cubicBezTo>
                  <a:pt x="12509" y="7602"/>
                  <a:pt x="12418" y="7663"/>
                  <a:pt x="12418" y="7663"/>
                </a:cubicBezTo>
                <a:cubicBezTo>
                  <a:pt x="12418" y="7663"/>
                  <a:pt x="12418" y="7338"/>
                  <a:pt x="12105" y="7134"/>
                </a:cubicBezTo>
                <a:cubicBezTo>
                  <a:pt x="11801" y="6931"/>
                  <a:pt x="11266" y="6117"/>
                  <a:pt x="11043" y="5873"/>
                </a:cubicBezTo>
                <a:cubicBezTo>
                  <a:pt x="10821" y="5650"/>
                  <a:pt x="10861" y="5446"/>
                  <a:pt x="10588" y="5243"/>
                </a:cubicBezTo>
                <a:cubicBezTo>
                  <a:pt x="10326" y="5060"/>
                  <a:pt x="9982" y="4714"/>
                  <a:pt x="9739" y="4531"/>
                </a:cubicBezTo>
                <a:cubicBezTo>
                  <a:pt x="9497" y="4328"/>
                  <a:pt x="9335" y="4185"/>
                  <a:pt x="9072" y="4002"/>
                </a:cubicBezTo>
                <a:cubicBezTo>
                  <a:pt x="8809" y="3819"/>
                  <a:pt x="8375" y="3575"/>
                  <a:pt x="8254" y="3412"/>
                </a:cubicBezTo>
                <a:cubicBezTo>
                  <a:pt x="8132" y="3250"/>
                  <a:pt x="7819" y="3494"/>
                  <a:pt x="7415" y="3514"/>
                </a:cubicBezTo>
                <a:cubicBezTo>
                  <a:pt x="7020" y="3514"/>
                  <a:pt x="6545" y="3433"/>
                  <a:pt x="6545" y="3433"/>
                </a:cubicBezTo>
                <a:cubicBezTo>
                  <a:pt x="6545" y="3433"/>
                  <a:pt x="6131" y="2843"/>
                  <a:pt x="5969" y="3026"/>
                </a:cubicBezTo>
                <a:cubicBezTo>
                  <a:pt x="5818" y="3209"/>
                  <a:pt x="5696" y="3128"/>
                  <a:pt x="5666" y="3148"/>
                </a:cubicBezTo>
                <a:cubicBezTo>
                  <a:pt x="5636" y="3168"/>
                  <a:pt x="5626" y="3128"/>
                  <a:pt x="5626" y="3046"/>
                </a:cubicBezTo>
                <a:cubicBezTo>
                  <a:pt x="5626" y="2985"/>
                  <a:pt x="5615" y="2965"/>
                  <a:pt x="5575" y="2904"/>
                </a:cubicBezTo>
                <a:cubicBezTo>
                  <a:pt x="5535" y="2843"/>
                  <a:pt x="5504" y="2924"/>
                  <a:pt x="5504" y="2924"/>
                </a:cubicBezTo>
                <a:cubicBezTo>
                  <a:pt x="5504" y="2924"/>
                  <a:pt x="5423" y="2822"/>
                  <a:pt x="5242" y="2619"/>
                </a:cubicBezTo>
                <a:cubicBezTo>
                  <a:pt x="5060" y="2416"/>
                  <a:pt x="4797" y="2721"/>
                  <a:pt x="4635" y="2883"/>
                </a:cubicBezTo>
                <a:cubicBezTo>
                  <a:pt x="4615" y="2863"/>
                  <a:pt x="1653" y="931"/>
                  <a:pt x="1552" y="850"/>
                </a:cubicBezTo>
                <a:cubicBezTo>
                  <a:pt x="1461" y="789"/>
                  <a:pt x="1441" y="951"/>
                  <a:pt x="1441" y="951"/>
                </a:cubicBezTo>
                <a:cubicBezTo>
                  <a:pt x="1441" y="951"/>
                  <a:pt x="1320" y="890"/>
                  <a:pt x="1158" y="728"/>
                </a:cubicBezTo>
                <a:cubicBezTo>
                  <a:pt x="996" y="585"/>
                  <a:pt x="936" y="280"/>
                  <a:pt x="784" y="239"/>
                </a:cubicBezTo>
                <a:cubicBezTo>
                  <a:pt x="643" y="199"/>
                  <a:pt x="562" y="158"/>
                  <a:pt x="390" y="36"/>
                </a:cubicBezTo>
                <a:cubicBezTo>
                  <a:pt x="218" y="-86"/>
                  <a:pt x="46" y="117"/>
                  <a:pt x="157" y="422"/>
                </a:cubicBezTo>
                <a:cubicBezTo>
                  <a:pt x="16" y="524"/>
                  <a:pt x="-65" y="728"/>
                  <a:pt x="66" y="890"/>
                </a:cubicBezTo>
                <a:cubicBezTo>
                  <a:pt x="-4" y="1155"/>
                  <a:pt x="117" y="1256"/>
                  <a:pt x="117" y="1256"/>
                </a:cubicBezTo>
                <a:cubicBezTo>
                  <a:pt x="117" y="1256"/>
                  <a:pt x="137" y="1806"/>
                  <a:pt x="248" y="1826"/>
                </a:cubicBezTo>
                <a:cubicBezTo>
                  <a:pt x="360" y="1846"/>
                  <a:pt x="481" y="1745"/>
                  <a:pt x="481" y="1745"/>
                </a:cubicBezTo>
                <a:cubicBezTo>
                  <a:pt x="481" y="1745"/>
                  <a:pt x="774" y="2090"/>
                  <a:pt x="966" y="2111"/>
                </a:cubicBezTo>
                <a:cubicBezTo>
                  <a:pt x="1158" y="2131"/>
                  <a:pt x="1259" y="2233"/>
                  <a:pt x="1259" y="2233"/>
                </a:cubicBezTo>
                <a:cubicBezTo>
                  <a:pt x="1259" y="2233"/>
                  <a:pt x="1219" y="2395"/>
                  <a:pt x="1421" y="2497"/>
                </a:cubicBezTo>
                <a:cubicBezTo>
                  <a:pt x="1613" y="2599"/>
                  <a:pt x="2361" y="3148"/>
                  <a:pt x="2795" y="3595"/>
                </a:cubicBezTo>
                <a:cubicBezTo>
                  <a:pt x="3240" y="4043"/>
                  <a:pt x="4109" y="4775"/>
                  <a:pt x="4312" y="4978"/>
                </a:cubicBezTo>
                <a:cubicBezTo>
                  <a:pt x="4332" y="5324"/>
                  <a:pt x="4109" y="5731"/>
                  <a:pt x="4109" y="5731"/>
                </a:cubicBezTo>
                <a:cubicBezTo>
                  <a:pt x="4109" y="5731"/>
                  <a:pt x="4180" y="5812"/>
                  <a:pt x="4332" y="5324"/>
                </a:cubicBezTo>
                <a:cubicBezTo>
                  <a:pt x="4291" y="5528"/>
                  <a:pt x="4261" y="5792"/>
                  <a:pt x="4362" y="6280"/>
                </a:cubicBezTo>
                <a:cubicBezTo>
                  <a:pt x="4362" y="6280"/>
                  <a:pt x="4362" y="6280"/>
                  <a:pt x="4362" y="6300"/>
                </a:cubicBezTo>
                <a:cubicBezTo>
                  <a:pt x="4039" y="6158"/>
                  <a:pt x="3543" y="6016"/>
                  <a:pt x="3200" y="6138"/>
                </a:cubicBezTo>
                <a:cubicBezTo>
                  <a:pt x="2684" y="6300"/>
                  <a:pt x="2027" y="6077"/>
                  <a:pt x="1987" y="6056"/>
                </a:cubicBezTo>
                <a:cubicBezTo>
                  <a:pt x="1957" y="6036"/>
                  <a:pt x="1926" y="5934"/>
                  <a:pt x="1866" y="5975"/>
                </a:cubicBezTo>
                <a:cubicBezTo>
                  <a:pt x="1815" y="6036"/>
                  <a:pt x="1562" y="5873"/>
                  <a:pt x="1492" y="5853"/>
                </a:cubicBezTo>
                <a:cubicBezTo>
                  <a:pt x="1421" y="5833"/>
                  <a:pt x="1441" y="5812"/>
                  <a:pt x="1411" y="5690"/>
                </a:cubicBezTo>
                <a:cubicBezTo>
                  <a:pt x="1380" y="5568"/>
                  <a:pt x="1380" y="5711"/>
                  <a:pt x="1330" y="5792"/>
                </a:cubicBezTo>
                <a:cubicBezTo>
                  <a:pt x="1279" y="5853"/>
                  <a:pt x="1289" y="5690"/>
                  <a:pt x="1259" y="5629"/>
                </a:cubicBezTo>
                <a:cubicBezTo>
                  <a:pt x="1229" y="5568"/>
                  <a:pt x="1188" y="5629"/>
                  <a:pt x="1188" y="5629"/>
                </a:cubicBezTo>
                <a:cubicBezTo>
                  <a:pt x="1188" y="5629"/>
                  <a:pt x="936" y="4714"/>
                  <a:pt x="784" y="4775"/>
                </a:cubicBezTo>
                <a:cubicBezTo>
                  <a:pt x="643" y="4836"/>
                  <a:pt x="683" y="4633"/>
                  <a:pt x="430" y="4714"/>
                </a:cubicBezTo>
                <a:cubicBezTo>
                  <a:pt x="178" y="4775"/>
                  <a:pt x="299" y="5243"/>
                  <a:pt x="299" y="5243"/>
                </a:cubicBezTo>
                <a:cubicBezTo>
                  <a:pt x="178" y="5385"/>
                  <a:pt x="258" y="5609"/>
                  <a:pt x="258" y="5609"/>
                </a:cubicBezTo>
                <a:cubicBezTo>
                  <a:pt x="258" y="5609"/>
                  <a:pt x="87" y="5812"/>
                  <a:pt x="218" y="6077"/>
                </a:cubicBezTo>
                <a:cubicBezTo>
                  <a:pt x="97" y="6260"/>
                  <a:pt x="238" y="6565"/>
                  <a:pt x="349" y="6667"/>
                </a:cubicBezTo>
                <a:cubicBezTo>
                  <a:pt x="461" y="6748"/>
                  <a:pt x="491" y="6850"/>
                  <a:pt x="703" y="7012"/>
                </a:cubicBezTo>
                <a:cubicBezTo>
                  <a:pt x="926" y="7175"/>
                  <a:pt x="1017" y="7175"/>
                  <a:pt x="1017" y="7175"/>
                </a:cubicBezTo>
                <a:cubicBezTo>
                  <a:pt x="1017" y="7175"/>
                  <a:pt x="905" y="7378"/>
                  <a:pt x="1168" y="7358"/>
                </a:cubicBezTo>
                <a:cubicBezTo>
                  <a:pt x="1431" y="7317"/>
                  <a:pt x="2068" y="7663"/>
                  <a:pt x="2593" y="7968"/>
                </a:cubicBezTo>
                <a:cubicBezTo>
                  <a:pt x="3119" y="8294"/>
                  <a:pt x="3887" y="8517"/>
                  <a:pt x="4342" y="8477"/>
                </a:cubicBezTo>
                <a:cubicBezTo>
                  <a:pt x="4473" y="8477"/>
                  <a:pt x="4665" y="8456"/>
                  <a:pt x="4868" y="8477"/>
                </a:cubicBezTo>
                <a:cubicBezTo>
                  <a:pt x="4766" y="8721"/>
                  <a:pt x="4645" y="8883"/>
                  <a:pt x="4645" y="8883"/>
                </a:cubicBezTo>
                <a:lnTo>
                  <a:pt x="4756" y="8843"/>
                </a:lnTo>
                <a:cubicBezTo>
                  <a:pt x="4756" y="8843"/>
                  <a:pt x="4756" y="8843"/>
                  <a:pt x="4665" y="9026"/>
                </a:cubicBezTo>
                <a:cubicBezTo>
                  <a:pt x="4868" y="8863"/>
                  <a:pt x="5019" y="8497"/>
                  <a:pt x="5019" y="8497"/>
                </a:cubicBezTo>
                <a:cubicBezTo>
                  <a:pt x="5019" y="8497"/>
                  <a:pt x="4999" y="8680"/>
                  <a:pt x="5019" y="8863"/>
                </a:cubicBezTo>
                <a:cubicBezTo>
                  <a:pt x="5039" y="8802"/>
                  <a:pt x="5100" y="8680"/>
                  <a:pt x="5161" y="8477"/>
                </a:cubicBezTo>
                <a:cubicBezTo>
                  <a:pt x="5201" y="8477"/>
                  <a:pt x="5242" y="8477"/>
                  <a:pt x="5282" y="8477"/>
                </a:cubicBezTo>
                <a:cubicBezTo>
                  <a:pt x="5262" y="8599"/>
                  <a:pt x="5231" y="8680"/>
                  <a:pt x="5231" y="8680"/>
                </a:cubicBezTo>
                <a:cubicBezTo>
                  <a:pt x="5231" y="8680"/>
                  <a:pt x="5272" y="8619"/>
                  <a:pt x="5322" y="8477"/>
                </a:cubicBezTo>
                <a:cubicBezTo>
                  <a:pt x="5403" y="8477"/>
                  <a:pt x="5484" y="8497"/>
                  <a:pt x="5565" y="8497"/>
                </a:cubicBezTo>
                <a:cubicBezTo>
                  <a:pt x="5585" y="8517"/>
                  <a:pt x="5615" y="8517"/>
                  <a:pt x="5646" y="8497"/>
                </a:cubicBezTo>
                <a:cubicBezTo>
                  <a:pt x="5696" y="8497"/>
                  <a:pt x="5747" y="8497"/>
                  <a:pt x="5787" y="8497"/>
                </a:cubicBezTo>
                <a:cubicBezTo>
                  <a:pt x="5797" y="8558"/>
                  <a:pt x="5797" y="8619"/>
                  <a:pt x="5808" y="8700"/>
                </a:cubicBezTo>
                <a:cubicBezTo>
                  <a:pt x="5818" y="8843"/>
                  <a:pt x="6060" y="8782"/>
                  <a:pt x="6060" y="8782"/>
                </a:cubicBezTo>
                <a:cubicBezTo>
                  <a:pt x="6060" y="8782"/>
                  <a:pt x="6050" y="9087"/>
                  <a:pt x="6151" y="8945"/>
                </a:cubicBezTo>
                <a:cubicBezTo>
                  <a:pt x="6252" y="8802"/>
                  <a:pt x="6283" y="8863"/>
                  <a:pt x="6454" y="9128"/>
                </a:cubicBezTo>
                <a:cubicBezTo>
                  <a:pt x="6616" y="9372"/>
                  <a:pt x="6839" y="8822"/>
                  <a:pt x="6940" y="8355"/>
                </a:cubicBezTo>
                <a:cubicBezTo>
                  <a:pt x="7051" y="8619"/>
                  <a:pt x="7233" y="8924"/>
                  <a:pt x="7233" y="8924"/>
                </a:cubicBezTo>
                <a:cubicBezTo>
                  <a:pt x="7233" y="8924"/>
                  <a:pt x="7182" y="9311"/>
                  <a:pt x="7081" y="9616"/>
                </a:cubicBezTo>
                <a:cubicBezTo>
                  <a:pt x="6980" y="9900"/>
                  <a:pt x="7031" y="10002"/>
                  <a:pt x="7212" y="10185"/>
                </a:cubicBezTo>
                <a:cubicBezTo>
                  <a:pt x="7394" y="10348"/>
                  <a:pt x="7991" y="11060"/>
                  <a:pt x="8183" y="11283"/>
                </a:cubicBezTo>
                <a:cubicBezTo>
                  <a:pt x="8365" y="11528"/>
                  <a:pt x="8688" y="11792"/>
                  <a:pt x="8799" y="11670"/>
                </a:cubicBezTo>
                <a:cubicBezTo>
                  <a:pt x="8921" y="11548"/>
                  <a:pt x="9133" y="11568"/>
                  <a:pt x="9204" y="11568"/>
                </a:cubicBezTo>
                <a:cubicBezTo>
                  <a:pt x="9285" y="11589"/>
                  <a:pt x="9517" y="11507"/>
                  <a:pt x="9608" y="11426"/>
                </a:cubicBezTo>
                <a:cubicBezTo>
                  <a:pt x="9638" y="11650"/>
                  <a:pt x="9750" y="11833"/>
                  <a:pt x="9750" y="11833"/>
                </a:cubicBezTo>
                <a:cubicBezTo>
                  <a:pt x="8961" y="11955"/>
                  <a:pt x="8789" y="12280"/>
                  <a:pt x="8658" y="12382"/>
                </a:cubicBezTo>
                <a:cubicBezTo>
                  <a:pt x="8516" y="12504"/>
                  <a:pt x="8334" y="12341"/>
                  <a:pt x="8122" y="12422"/>
                </a:cubicBezTo>
                <a:cubicBezTo>
                  <a:pt x="7890" y="12524"/>
                  <a:pt x="7839" y="12565"/>
                  <a:pt x="7415" y="12911"/>
                </a:cubicBezTo>
                <a:cubicBezTo>
                  <a:pt x="7152" y="12829"/>
                  <a:pt x="5868" y="12890"/>
                  <a:pt x="4817" y="12931"/>
                </a:cubicBezTo>
                <a:cubicBezTo>
                  <a:pt x="3766" y="12972"/>
                  <a:pt x="3271" y="12178"/>
                  <a:pt x="3271" y="12178"/>
                </a:cubicBezTo>
                <a:cubicBezTo>
                  <a:pt x="3271" y="12178"/>
                  <a:pt x="3271" y="12178"/>
                  <a:pt x="3341" y="12056"/>
                </a:cubicBezTo>
                <a:cubicBezTo>
                  <a:pt x="3402" y="11914"/>
                  <a:pt x="3119" y="11589"/>
                  <a:pt x="2755" y="10856"/>
                </a:cubicBezTo>
                <a:cubicBezTo>
                  <a:pt x="2381" y="10124"/>
                  <a:pt x="2219" y="8294"/>
                  <a:pt x="1855" y="8375"/>
                </a:cubicBezTo>
                <a:cubicBezTo>
                  <a:pt x="1552" y="8456"/>
                  <a:pt x="1360" y="10267"/>
                  <a:pt x="1522" y="11263"/>
                </a:cubicBezTo>
                <a:cubicBezTo>
                  <a:pt x="1684" y="12260"/>
                  <a:pt x="1764" y="13256"/>
                  <a:pt x="1896" y="14314"/>
                </a:cubicBezTo>
                <a:cubicBezTo>
                  <a:pt x="2017" y="15351"/>
                  <a:pt x="2260" y="15229"/>
                  <a:pt x="2411" y="15128"/>
                </a:cubicBezTo>
                <a:cubicBezTo>
                  <a:pt x="2512" y="15209"/>
                  <a:pt x="2988" y="14883"/>
                  <a:pt x="3139" y="14863"/>
                </a:cubicBezTo>
                <a:cubicBezTo>
                  <a:pt x="3301" y="14843"/>
                  <a:pt x="3260" y="14599"/>
                  <a:pt x="3260" y="14599"/>
                </a:cubicBezTo>
                <a:cubicBezTo>
                  <a:pt x="3260" y="14599"/>
                  <a:pt x="4160" y="14599"/>
                  <a:pt x="5221" y="15433"/>
                </a:cubicBezTo>
                <a:cubicBezTo>
                  <a:pt x="6283" y="16267"/>
                  <a:pt x="7253" y="15819"/>
                  <a:pt x="7445" y="15697"/>
                </a:cubicBezTo>
                <a:cubicBezTo>
                  <a:pt x="7637" y="15575"/>
                  <a:pt x="7930" y="15616"/>
                  <a:pt x="8223" y="15514"/>
                </a:cubicBezTo>
                <a:cubicBezTo>
                  <a:pt x="8506" y="15412"/>
                  <a:pt x="8921" y="15758"/>
                  <a:pt x="9557" y="16043"/>
                </a:cubicBezTo>
                <a:cubicBezTo>
                  <a:pt x="10184" y="16328"/>
                  <a:pt x="10801" y="16287"/>
                  <a:pt x="11266" y="16307"/>
                </a:cubicBezTo>
                <a:cubicBezTo>
                  <a:pt x="11731" y="16328"/>
                  <a:pt x="11842" y="16917"/>
                  <a:pt x="12863" y="16511"/>
                </a:cubicBezTo>
                <a:cubicBezTo>
                  <a:pt x="13216" y="17650"/>
                  <a:pt x="14419" y="20151"/>
                  <a:pt x="14904" y="20843"/>
                </a:cubicBezTo>
                <a:cubicBezTo>
                  <a:pt x="15390" y="21514"/>
                  <a:pt x="15895" y="21372"/>
                  <a:pt x="16441" y="20660"/>
                </a:cubicBezTo>
                <a:cubicBezTo>
                  <a:pt x="16987" y="19928"/>
                  <a:pt x="17735" y="18382"/>
                  <a:pt x="18129" y="17589"/>
                </a:cubicBezTo>
                <a:cubicBezTo>
                  <a:pt x="18513" y="16816"/>
                  <a:pt x="18988" y="16429"/>
                  <a:pt x="19230" y="16389"/>
                </a:cubicBezTo>
                <a:cubicBezTo>
                  <a:pt x="19261" y="16551"/>
                  <a:pt x="19503" y="16409"/>
                  <a:pt x="20029" y="16592"/>
                </a:cubicBezTo>
                <a:cubicBezTo>
                  <a:pt x="20555" y="16755"/>
                  <a:pt x="21434" y="17548"/>
                  <a:pt x="21484" y="16653"/>
                </a:cubicBezTo>
                <a:cubicBezTo>
                  <a:pt x="21535" y="15778"/>
                  <a:pt x="20999" y="14355"/>
                  <a:pt x="20544" y="13968"/>
                </a:cubicBezTo>
                <a:close/>
              </a:path>
            </a:pathLst>
          </a:custGeom>
          <a:solidFill>
            <a:srgbClr val="595959"/>
          </a:solidFill>
          <a:ln>
            <a:noFill/>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53" name="Google Shape;53;p1"/>
          <p:cNvSpPr txBox="1"/>
          <p:nvPr/>
        </p:nvSpPr>
        <p:spPr>
          <a:xfrm>
            <a:off x="9238924" y="8559799"/>
            <a:ext cx="2248552" cy="508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700"/>
              <a:buFont typeface="Helvetica Neue"/>
              <a:buNone/>
            </a:pPr>
            <a:r>
              <a:rPr b="1" i="0" lang="en-US" sz="2700" u="none" cap="none" strike="noStrike">
                <a:solidFill>
                  <a:srgbClr val="000000"/>
                </a:solidFill>
                <a:latin typeface="Helvetica Neue"/>
                <a:ea typeface="Helvetica Neue"/>
                <a:cs typeface="Helvetica Neue"/>
                <a:sym typeface="Helvetica Neue"/>
              </a:rPr>
              <a:t>Mário Novais</a:t>
            </a:r>
            <a:endParaRPr/>
          </a:p>
        </p:txBody>
      </p:sp>
      <p:sp>
        <p:nvSpPr>
          <p:cNvPr id="54" name="Google Shape;54;p1"/>
          <p:cNvSpPr txBox="1"/>
          <p:nvPr/>
        </p:nvSpPr>
        <p:spPr>
          <a:xfrm>
            <a:off x="5130799" y="4548504"/>
            <a:ext cx="2743200" cy="65659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55" name="Google Shape;55;p1" title="slide one.mp3">
            <a:hlinkClick r:id="rId5"/>
          </p:cNvPr>
          <p:cNvPicPr preferRelativeResize="0"/>
          <p:nvPr/>
        </p:nvPicPr>
        <p:blipFill>
          <a:blip r:embed="rId6">
            <a:alphaModFix/>
          </a:blip>
          <a:stretch>
            <a:fillRect/>
          </a:stretch>
        </p:blipFill>
        <p:spPr>
          <a:xfrm>
            <a:off x="8191459" y="682450"/>
            <a:ext cx="457200" cy="457200"/>
          </a:xfrm>
          <a:prstGeom prst="rect">
            <a:avLst/>
          </a:prstGeom>
          <a:noFill/>
          <a:ln>
            <a:noFill/>
          </a:ln>
        </p:spPr>
      </p:pic>
      <p:pic>
        <p:nvPicPr>
          <p:cNvPr descr="image.png" id="56" name="Google Shape;56;p1"/>
          <p:cNvPicPr preferRelativeResize="0"/>
          <p:nvPr/>
        </p:nvPicPr>
        <p:blipFill rotWithShape="1">
          <a:blip r:embed="rId4">
            <a:alphaModFix/>
          </a:blip>
          <a:srcRect b="0" l="0" r="0" t="0"/>
          <a:stretch/>
        </p:blipFill>
        <p:spPr>
          <a:xfrm>
            <a:off x="10708350" y="3794588"/>
            <a:ext cx="2609875" cy="40562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6" name="Shape 176"/>
        <p:cNvGrpSpPr/>
        <p:nvPr/>
      </p:nvGrpSpPr>
      <p:grpSpPr>
        <a:xfrm>
          <a:off x="0" y="0"/>
          <a:ext cx="0" cy="0"/>
          <a:chOff x="0" y="0"/>
          <a:chExt cx="0" cy="0"/>
        </a:xfrm>
      </p:grpSpPr>
      <p:pic>
        <p:nvPicPr>
          <p:cNvPr descr="image-17.png" id="177" name="Google Shape;177;p10"/>
          <p:cNvPicPr preferRelativeResize="0"/>
          <p:nvPr/>
        </p:nvPicPr>
        <p:blipFill rotWithShape="1">
          <a:blip r:embed="rId4">
            <a:alphaModFix/>
          </a:blip>
          <a:srcRect b="0" l="0" r="0" t="0"/>
          <a:stretch/>
        </p:blipFill>
        <p:spPr>
          <a:xfrm>
            <a:off x="546381" y="137724"/>
            <a:ext cx="12268766" cy="1397565"/>
          </a:xfrm>
          <a:prstGeom prst="rect">
            <a:avLst/>
          </a:prstGeom>
          <a:noFill/>
          <a:ln>
            <a:noFill/>
          </a:ln>
        </p:spPr>
      </p:pic>
      <p:pic>
        <p:nvPicPr>
          <p:cNvPr descr="image.png" id="178" name="Google Shape;178;p10"/>
          <p:cNvPicPr preferRelativeResize="0"/>
          <p:nvPr/>
        </p:nvPicPr>
        <p:blipFill rotWithShape="1">
          <a:blip r:embed="rId5">
            <a:alphaModFix/>
          </a:blip>
          <a:srcRect b="0" l="0" r="0" t="0"/>
          <a:stretch/>
        </p:blipFill>
        <p:spPr>
          <a:xfrm>
            <a:off x="3336995" y="1474328"/>
            <a:ext cx="7430347" cy="891824"/>
          </a:xfrm>
          <a:prstGeom prst="rect">
            <a:avLst/>
          </a:prstGeom>
          <a:noFill/>
          <a:ln>
            <a:noFill/>
          </a:ln>
        </p:spPr>
      </p:pic>
      <p:pic>
        <p:nvPicPr>
          <p:cNvPr descr="image.png" id="179" name="Google Shape;179;p10"/>
          <p:cNvPicPr preferRelativeResize="0"/>
          <p:nvPr/>
        </p:nvPicPr>
        <p:blipFill rotWithShape="1">
          <a:blip r:embed="rId6">
            <a:alphaModFix/>
          </a:blip>
          <a:srcRect b="0" l="0" r="0" t="0"/>
          <a:stretch/>
        </p:blipFill>
        <p:spPr>
          <a:xfrm>
            <a:off x="4499750" y="7620000"/>
            <a:ext cx="4005299" cy="1273387"/>
          </a:xfrm>
          <a:prstGeom prst="rect">
            <a:avLst/>
          </a:prstGeom>
          <a:noFill/>
          <a:ln>
            <a:noFill/>
          </a:ln>
        </p:spPr>
      </p:pic>
      <p:pic>
        <p:nvPicPr>
          <p:cNvPr descr="image.png" id="180" name="Google Shape;180;p10"/>
          <p:cNvPicPr preferRelativeResize="0"/>
          <p:nvPr/>
        </p:nvPicPr>
        <p:blipFill rotWithShape="1">
          <a:blip r:embed="rId7">
            <a:alphaModFix/>
          </a:blip>
          <a:srcRect b="0" l="0" r="0" t="0"/>
          <a:stretch/>
        </p:blipFill>
        <p:spPr>
          <a:xfrm>
            <a:off x="9714935" y="7005883"/>
            <a:ext cx="3416019" cy="2054579"/>
          </a:xfrm>
          <a:prstGeom prst="rect">
            <a:avLst/>
          </a:prstGeom>
          <a:noFill/>
          <a:ln>
            <a:noFill/>
          </a:ln>
        </p:spPr>
      </p:pic>
      <p:pic>
        <p:nvPicPr>
          <p:cNvPr descr="image.png" id="181" name="Google Shape;181;p10"/>
          <p:cNvPicPr preferRelativeResize="0"/>
          <p:nvPr/>
        </p:nvPicPr>
        <p:blipFill rotWithShape="1">
          <a:blip r:embed="rId8">
            <a:alphaModFix/>
          </a:blip>
          <a:srcRect b="0" l="0" r="0" t="0"/>
          <a:stretch/>
        </p:blipFill>
        <p:spPr>
          <a:xfrm>
            <a:off x="8518031" y="7700150"/>
            <a:ext cx="979876" cy="666046"/>
          </a:xfrm>
          <a:prstGeom prst="rect">
            <a:avLst/>
          </a:prstGeom>
          <a:noFill/>
          <a:ln>
            <a:noFill/>
          </a:ln>
        </p:spPr>
      </p:pic>
      <p:pic>
        <p:nvPicPr>
          <p:cNvPr descr="img-ju411_05.jpg" id="182" name="Google Shape;182;p10"/>
          <p:cNvPicPr preferRelativeResize="0"/>
          <p:nvPr/>
        </p:nvPicPr>
        <p:blipFill rotWithShape="1">
          <a:blip r:embed="rId9">
            <a:alphaModFix/>
          </a:blip>
          <a:srcRect b="0" l="0" r="0" t="0"/>
          <a:stretch/>
        </p:blipFill>
        <p:spPr>
          <a:xfrm>
            <a:off x="0" y="6096000"/>
            <a:ext cx="4572000" cy="3657600"/>
          </a:xfrm>
          <a:prstGeom prst="rect">
            <a:avLst/>
          </a:prstGeom>
          <a:noFill/>
          <a:ln>
            <a:noFill/>
          </a:ln>
        </p:spPr>
      </p:pic>
      <p:pic>
        <p:nvPicPr>
          <p:cNvPr descr="Imagem" id="183" name="Google Shape;183;p10"/>
          <p:cNvPicPr preferRelativeResize="0"/>
          <p:nvPr/>
        </p:nvPicPr>
        <p:blipFill rotWithShape="1">
          <a:blip r:embed="rId10">
            <a:alphaModFix/>
          </a:blip>
          <a:srcRect b="0" l="0" r="0" t="0"/>
          <a:stretch/>
        </p:blipFill>
        <p:spPr>
          <a:xfrm>
            <a:off x="3881937" y="2156806"/>
            <a:ext cx="6663326" cy="4435277"/>
          </a:xfrm>
          <a:prstGeom prst="rect">
            <a:avLst/>
          </a:prstGeom>
          <a:noFill/>
          <a:ln>
            <a:noFill/>
          </a:ln>
        </p:spPr>
      </p:pic>
      <p:pic>
        <p:nvPicPr>
          <p:cNvPr id="184" name="Google Shape;184;p10" title="slide ten.mp3">
            <a:hlinkClick r:id="rId11"/>
          </p:cNvPr>
          <p:cNvPicPr preferRelativeResize="0"/>
          <p:nvPr/>
        </p:nvPicPr>
        <p:blipFill>
          <a:blip r:embed="rId12">
            <a:alphaModFix/>
          </a:blip>
          <a:stretch>
            <a:fillRect/>
          </a:stretch>
        </p:blipFill>
        <p:spPr>
          <a:xfrm>
            <a:off x="152400" y="1687689"/>
            <a:ext cx="457200" cy="45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8" name="Shape 188"/>
        <p:cNvGrpSpPr/>
        <p:nvPr/>
      </p:nvGrpSpPr>
      <p:grpSpPr>
        <a:xfrm>
          <a:off x="0" y="0"/>
          <a:ext cx="0" cy="0"/>
          <a:chOff x="0" y="0"/>
          <a:chExt cx="0" cy="0"/>
        </a:xfrm>
      </p:grpSpPr>
      <p:pic>
        <p:nvPicPr>
          <p:cNvPr descr="image-16.png" id="189" name="Google Shape;189;p11"/>
          <p:cNvPicPr preferRelativeResize="0"/>
          <p:nvPr/>
        </p:nvPicPr>
        <p:blipFill rotWithShape="1">
          <a:blip r:embed="rId4">
            <a:alphaModFix/>
          </a:blip>
          <a:srcRect b="0" l="0" r="0" t="0"/>
          <a:stretch/>
        </p:blipFill>
        <p:spPr>
          <a:xfrm>
            <a:off x="-9032" y="225777"/>
            <a:ext cx="13022864" cy="2167468"/>
          </a:xfrm>
          <a:prstGeom prst="rect">
            <a:avLst/>
          </a:prstGeom>
          <a:noFill/>
          <a:ln>
            <a:noFill/>
          </a:ln>
        </p:spPr>
      </p:pic>
      <p:pic>
        <p:nvPicPr>
          <p:cNvPr descr="image-36.png" id="190" name="Google Shape;190;p11"/>
          <p:cNvPicPr preferRelativeResize="0"/>
          <p:nvPr/>
        </p:nvPicPr>
        <p:blipFill rotWithShape="1">
          <a:blip r:embed="rId5">
            <a:alphaModFix/>
          </a:blip>
          <a:srcRect b="0" l="0" r="0" t="0"/>
          <a:stretch/>
        </p:blipFill>
        <p:spPr>
          <a:xfrm>
            <a:off x="6432408" y="1578186"/>
            <a:ext cx="6771077" cy="8374099"/>
          </a:xfrm>
          <a:prstGeom prst="rect">
            <a:avLst/>
          </a:prstGeom>
          <a:noFill/>
          <a:ln>
            <a:noFill/>
          </a:ln>
        </p:spPr>
      </p:pic>
      <p:pic>
        <p:nvPicPr>
          <p:cNvPr descr="Imagem" id="191" name="Google Shape;191;p11"/>
          <p:cNvPicPr preferRelativeResize="0"/>
          <p:nvPr/>
        </p:nvPicPr>
        <p:blipFill rotWithShape="1">
          <a:blip r:embed="rId6">
            <a:alphaModFix/>
          </a:blip>
          <a:srcRect b="0" l="0" r="0" t="0"/>
          <a:stretch/>
        </p:blipFill>
        <p:spPr>
          <a:xfrm>
            <a:off x="381000" y="1754992"/>
            <a:ext cx="5998518" cy="3983016"/>
          </a:xfrm>
          <a:prstGeom prst="rect">
            <a:avLst/>
          </a:prstGeom>
          <a:noFill/>
          <a:ln>
            <a:noFill/>
          </a:ln>
        </p:spPr>
      </p:pic>
      <p:pic>
        <p:nvPicPr>
          <p:cNvPr descr="Imagem" id="192" name="Google Shape;192;p11"/>
          <p:cNvPicPr preferRelativeResize="0"/>
          <p:nvPr/>
        </p:nvPicPr>
        <p:blipFill rotWithShape="1">
          <a:blip r:embed="rId7">
            <a:alphaModFix/>
          </a:blip>
          <a:srcRect b="0" l="0" r="0" t="0"/>
          <a:stretch/>
        </p:blipFill>
        <p:spPr>
          <a:xfrm>
            <a:off x="545107" y="5758329"/>
            <a:ext cx="5900540" cy="3926542"/>
          </a:xfrm>
          <a:prstGeom prst="rect">
            <a:avLst/>
          </a:prstGeom>
          <a:noFill/>
          <a:ln>
            <a:noFill/>
          </a:ln>
        </p:spPr>
      </p:pic>
      <p:pic>
        <p:nvPicPr>
          <p:cNvPr id="193" name="Google Shape;193;p11" title="slide eleven.mp3">
            <a:hlinkClick r:id="rId8"/>
          </p:cNvPr>
          <p:cNvPicPr preferRelativeResize="0"/>
          <p:nvPr/>
        </p:nvPicPr>
        <p:blipFill>
          <a:blip r:embed="rId9">
            <a:alphaModFix/>
          </a:blip>
          <a:stretch>
            <a:fillRect/>
          </a:stretch>
        </p:blipFill>
        <p:spPr>
          <a:xfrm>
            <a:off x="152400" y="5890408"/>
            <a:ext cx="240307" cy="2403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7" name="Shape 197"/>
        <p:cNvGrpSpPr/>
        <p:nvPr/>
      </p:nvGrpSpPr>
      <p:grpSpPr>
        <a:xfrm>
          <a:off x="0" y="0"/>
          <a:ext cx="0" cy="0"/>
          <a:chOff x="0" y="0"/>
          <a:chExt cx="0" cy="0"/>
        </a:xfrm>
      </p:grpSpPr>
      <p:pic>
        <p:nvPicPr>
          <p:cNvPr descr="internet.jpg" id="198" name="Google Shape;198;p12"/>
          <p:cNvPicPr preferRelativeResize="0"/>
          <p:nvPr/>
        </p:nvPicPr>
        <p:blipFill rotWithShape="1">
          <a:blip r:embed="rId4">
            <a:alphaModFix/>
          </a:blip>
          <a:srcRect b="0" l="0" r="0" t="0"/>
          <a:stretch/>
        </p:blipFill>
        <p:spPr>
          <a:xfrm>
            <a:off x="6502400" y="6617546"/>
            <a:ext cx="2641600" cy="3034454"/>
          </a:xfrm>
          <a:prstGeom prst="rect">
            <a:avLst/>
          </a:prstGeom>
          <a:noFill/>
          <a:ln>
            <a:noFill/>
          </a:ln>
        </p:spPr>
      </p:pic>
      <p:pic>
        <p:nvPicPr>
          <p:cNvPr descr="image-20.png" id="199" name="Google Shape;199;p12"/>
          <p:cNvPicPr preferRelativeResize="0"/>
          <p:nvPr/>
        </p:nvPicPr>
        <p:blipFill rotWithShape="1">
          <a:blip r:embed="rId5">
            <a:alphaModFix/>
          </a:blip>
          <a:srcRect b="0" l="0" r="0" t="0"/>
          <a:stretch/>
        </p:blipFill>
        <p:spPr>
          <a:xfrm>
            <a:off x="754097" y="259644"/>
            <a:ext cx="11029246" cy="1803966"/>
          </a:xfrm>
          <a:prstGeom prst="rect">
            <a:avLst/>
          </a:prstGeom>
          <a:noFill/>
          <a:ln>
            <a:noFill/>
          </a:ln>
        </p:spPr>
      </p:pic>
      <p:pic>
        <p:nvPicPr>
          <p:cNvPr descr="image-40.png" id="200" name="Google Shape;200;p12"/>
          <p:cNvPicPr preferRelativeResize="0"/>
          <p:nvPr/>
        </p:nvPicPr>
        <p:blipFill rotWithShape="1">
          <a:blip r:embed="rId6">
            <a:alphaModFix/>
          </a:blip>
          <a:srcRect b="0" l="0" r="0" t="0"/>
          <a:stretch/>
        </p:blipFill>
        <p:spPr>
          <a:xfrm>
            <a:off x="9030" y="2600960"/>
            <a:ext cx="7863841" cy="5904089"/>
          </a:xfrm>
          <a:prstGeom prst="rect">
            <a:avLst/>
          </a:prstGeom>
          <a:noFill/>
          <a:ln>
            <a:noFill/>
          </a:ln>
        </p:spPr>
      </p:pic>
      <p:pic>
        <p:nvPicPr>
          <p:cNvPr descr="cartaz_14cong_medinterna08_570.jpg" id="201" name="Google Shape;201;p12"/>
          <p:cNvPicPr preferRelativeResize="0"/>
          <p:nvPr/>
        </p:nvPicPr>
        <p:blipFill rotWithShape="1">
          <a:blip r:embed="rId7">
            <a:alphaModFix/>
          </a:blip>
          <a:srcRect b="0" l="0" r="0" t="0"/>
          <a:stretch/>
        </p:blipFill>
        <p:spPr>
          <a:xfrm>
            <a:off x="9182100" y="5283200"/>
            <a:ext cx="3718560" cy="3048001"/>
          </a:xfrm>
          <a:prstGeom prst="rect">
            <a:avLst/>
          </a:prstGeom>
          <a:noFill/>
          <a:ln>
            <a:noFill/>
          </a:ln>
        </p:spPr>
      </p:pic>
      <p:pic>
        <p:nvPicPr>
          <p:cNvPr descr="journal.jpg" id="202" name="Google Shape;202;p12"/>
          <p:cNvPicPr preferRelativeResize="0"/>
          <p:nvPr/>
        </p:nvPicPr>
        <p:blipFill rotWithShape="1">
          <a:blip r:embed="rId8">
            <a:alphaModFix/>
          </a:blip>
          <a:srcRect b="0" l="0" r="0" t="0"/>
          <a:stretch/>
        </p:blipFill>
        <p:spPr>
          <a:xfrm>
            <a:off x="10483850" y="1680287"/>
            <a:ext cx="2514600" cy="3158414"/>
          </a:xfrm>
          <a:prstGeom prst="rect">
            <a:avLst/>
          </a:prstGeom>
          <a:noFill/>
          <a:ln>
            <a:noFill/>
          </a:ln>
        </p:spPr>
      </p:pic>
      <p:pic>
        <p:nvPicPr>
          <p:cNvPr descr="textbook.gif" id="203" name="Google Shape;203;p12"/>
          <p:cNvPicPr preferRelativeResize="0"/>
          <p:nvPr/>
        </p:nvPicPr>
        <p:blipFill rotWithShape="1">
          <a:blip r:embed="rId9">
            <a:alphaModFix/>
          </a:blip>
          <a:srcRect b="0" l="0" r="0" t="0"/>
          <a:stretch/>
        </p:blipFill>
        <p:spPr>
          <a:xfrm>
            <a:off x="7764200" y="1739900"/>
            <a:ext cx="2416700" cy="3048000"/>
          </a:xfrm>
          <a:prstGeom prst="rect">
            <a:avLst/>
          </a:prstGeom>
          <a:noFill/>
          <a:ln>
            <a:noFill/>
          </a:ln>
        </p:spPr>
      </p:pic>
      <p:pic>
        <p:nvPicPr>
          <p:cNvPr id="204" name="Google Shape;204;p12" title="slide twelve.mp3">
            <a:hlinkClick r:id="rId10"/>
          </p:cNvPr>
          <p:cNvPicPr preferRelativeResize="0"/>
          <p:nvPr/>
        </p:nvPicPr>
        <p:blipFill>
          <a:blip r:embed="rId11">
            <a:alphaModFix/>
          </a:blip>
          <a:stretch>
            <a:fillRect/>
          </a:stretch>
        </p:blipFill>
        <p:spPr>
          <a:xfrm>
            <a:off x="152400" y="8657449"/>
            <a:ext cx="457200" cy="457200"/>
          </a:xfrm>
          <a:prstGeom prst="rect">
            <a:avLst/>
          </a:prstGeom>
          <a:noFill/>
          <a:ln>
            <a:noFill/>
          </a:ln>
        </p:spPr>
      </p:pic>
    </p:spTree>
  </p:cSld>
  <p:clrMapOvr>
    <a:masterClrMapping/>
  </p:clrMapOvr>
  <p:transition spd="med" p14:dur="1000">
    <p:wipe dir="l"/>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8" name="Shape 208"/>
        <p:cNvGrpSpPr/>
        <p:nvPr/>
      </p:nvGrpSpPr>
      <p:grpSpPr>
        <a:xfrm>
          <a:off x="0" y="0"/>
          <a:ext cx="0" cy="0"/>
          <a:chOff x="0" y="0"/>
          <a:chExt cx="0" cy="0"/>
        </a:xfrm>
      </p:grpSpPr>
      <p:pic>
        <p:nvPicPr>
          <p:cNvPr descr="image-35.png" id="209" name="Google Shape;209;p13"/>
          <p:cNvPicPr preferRelativeResize="0"/>
          <p:nvPr/>
        </p:nvPicPr>
        <p:blipFill rotWithShape="1">
          <a:blip r:embed="rId4">
            <a:alphaModFix/>
          </a:blip>
          <a:srcRect b="0" l="0" r="0" t="0"/>
          <a:stretch/>
        </p:blipFill>
        <p:spPr>
          <a:xfrm>
            <a:off x="-9032" y="243839"/>
            <a:ext cx="13022864" cy="1230490"/>
          </a:xfrm>
          <a:prstGeom prst="rect">
            <a:avLst/>
          </a:prstGeom>
          <a:noFill/>
          <a:ln>
            <a:noFill/>
          </a:ln>
        </p:spPr>
      </p:pic>
      <p:pic>
        <p:nvPicPr>
          <p:cNvPr descr="image-39.png" id="210" name="Google Shape;210;p13"/>
          <p:cNvPicPr preferRelativeResize="0"/>
          <p:nvPr/>
        </p:nvPicPr>
        <p:blipFill rotWithShape="1">
          <a:blip r:embed="rId5">
            <a:alphaModFix/>
          </a:blip>
          <a:srcRect b="0" l="0" r="0" t="0"/>
          <a:stretch/>
        </p:blipFill>
        <p:spPr>
          <a:xfrm>
            <a:off x="198684" y="2149404"/>
            <a:ext cx="7839005" cy="7100712"/>
          </a:xfrm>
          <a:prstGeom prst="rect">
            <a:avLst/>
          </a:prstGeom>
          <a:noFill/>
          <a:ln>
            <a:noFill/>
          </a:ln>
        </p:spPr>
      </p:pic>
      <p:pic>
        <p:nvPicPr>
          <p:cNvPr descr="visibilidade.jpg" id="211" name="Google Shape;211;p13"/>
          <p:cNvPicPr preferRelativeResize="0"/>
          <p:nvPr/>
        </p:nvPicPr>
        <p:blipFill rotWithShape="1">
          <a:blip r:embed="rId6">
            <a:alphaModFix/>
          </a:blip>
          <a:srcRect b="0" l="0" r="0" t="0"/>
          <a:stretch/>
        </p:blipFill>
        <p:spPr>
          <a:xfrm>
            <a:off x="6934200" y="4775200"/>
            <a:ext cx="6172200" cy="4665036"/>
          </a:xfrm>
          <a:prstGeom prst="rect">
            <a:avLst/>
          </a:prstGeom>
          <a:noFill/>
          <a:ln>
            <a:noFill/>
          </a:ln>
        </p:spPr>
      </p:pic>
      <p:pic>
        <p:nvPicPr>
          <p:cNvPr descr="visibilidade2.jpg" id="212" name="Google Shape;212;p13"/>
          <p:cNvPicPr preferRelativeResize="0"/>
          <p:nvPr/>
        </p:nvPicPr>
        <p:blipFill rotWithShape="1">
          <a:blip r:embed="rId7">
            <a:alphaModFix/>
          </a:blip>
          <a:srcRect b="0" l="0" r="0" t="0"/>
          <a:stretch/>
        </p:blipFill>
        <p:spPr>
          <a:xfrm>
            <a:off x="7823200" y="1704485"/>
            <a:ext cx="4953000" cy="3056710"/>
          </a:xfrm>
          <a:prstGeom prst="rect">
            <a:avLst/>
          </a:prstGeom>
          <a:noFill/>
          <a:ln>
            <a:noFill/>
          </a:ln>
        </p:spPr>
      </p:pic>
      <p:pic>
        <p:nvPicPr>
          <p:cNvPr id="213" name="Google Shape;213;p13" title="slide threeteen.mp3">
            <a:hlinkClick r:id="rId8"/>
          </p:cNvPr>
          <p:cNvPicPr preferRelativeResize="0"/>
          <p:nvPr/>
        </p:nvPicPr>
        <p:blipFill>
          <a:blip r:embed="rId9">
            <a:alphaModFix/>
          </a:blip>
          <a:stretch>
            <a:fillRect/>
          </a:stretch>
        </p:blipFill>
        <p:spPr>
          <a:xfrm>
            <a:off x="152400" y="1626729"/>
            <a:ext cx="370275" cy="370275"/>
          </a:xfrm>
          <a:prstGeom prst="rect">
            <a:avLst/>
          </a:prstGeom>
          <a:noFill/>
          <a:ln>
            <a:noFill/>
          </a:ln>
        </p:spPr>
      </p:pic>
    </p:spTree>
  </p:cSld>
  <p:clrMapOvr>
    <a:masterClrMapping/>
  </p:clrMapOvr>
  <mc:AlternateContent>
    <mc:Choice Requires="p14">
      <p:transition spd="slow">
        <p14:warp dir="out"/>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17" name="Shape 217"/>
        <p:cNvGrpSpPr/>
        <p:nvPr/>
      </p:nvGrpSpPr>
      <p:grpSpPr>
        <a:xfrm>
          <a:off x="0" y="0"/>
          <a:ext cx="0" cy="0"/>
          <a:chOff x="0" y="0"/>
          <a:chExt cx="0" cy="0"/>
        </a:xfrm>
      </p:grpSpPr>
      <p:pic>
        <p:nvPicPr>
          <p:cNvPr descr="image-48.png" id="218" name="Google Shape;218;p14"/>
          <p:cNvPicPr preferRelativeResize="0"/>
          <p:nvPr/>
        </p:nvPicPr>
        <p:blipFill rotWithShape="1">
          <a:blip r:embed="rId4">
            <a:alphaModFix/>
          </a:blip>
          <a:srcRect b="0" l="0" r="0" t="0"/>
          <a:stretch/>
        </p:blipFill>
        <p:spPr>
          <a:xfrm>
            <a:off x="-250614" y="130951"/>
            <a:ext cx="13506028" cy="1404338"/>
          </a:xfrm>
          <a:prstGeom prst="rect">
            <a:avLst/>
          </a:prstGeom>
          <a:noFill/>
          <a:ln>
            <a:noFill/>
          </a:ln>
        </p:spPr>
      </p:pic>
      <p:pic>
        <p:nvPicPr>
          <p:cNvPr descr="image.pdf" id="219" name="Google Shape;219;p14"/>
          <p:cNvPicPr preferRelativeResize="0"/>
          <p:nvPr/>
        </p:nvPicPr>
        <p:blipFill rotWithShape="1">
          <a:blip r:embed="rId5">
            <a:alphaModFix/>
          </a:blip>
          <a:srcRect b="0" l="0" r="0" t="0"/>
          <a:stretch/>
        </p:blipFill>
        <p:spPr>
          <a:xfrm>
            <a:off x="0" y="2032000"/>
            <a:ext cx="13004800" cy="7721600"/>
          </a:xfrm>
          <a:prstGeom prst="rect">
            <a:avLst/>
          </a:prstGeom>
          <a:noFill/>
          <a:ln>
            <a:noFill/>
          </a:ln>
        </p:spPr>
      </p:pic>
      <p:pic>
        <p:nvPicPr>
          <p:cNvPr descr="medicofacebook.png" id="220" name="Google Shape;220;p14"/>
          <p:cNvPicPr preferRelativeResize="0"/>
          <p:nvPr/>
        </p:nvPicPr>
        <p:blipFill rotWithShape="1">
          <a:blip r:embed="rId6">
            <a:alphaModFix/>
          </a:blip>
          <a:srcRect b="0" l="0" r="0" t="0"/>
          <a:stretch/>
        </p:blipFill>
        <p:spPr>
          <a:xfrm>
            <a:off x="683000" y="4806950"/>
            <a:ext cx="5781300" cy="5537201"/>
          </a:xfrm>
          <a:prstGeom prst="rect">
            <a:avLst/>
          </a:prstGeom>
          <a:noFill/>
          <a:ln>
            <a:noFill/>
          </a:ln>
        </p:spPr>
      </p:pic>
      <p:pic>
        <p:nvPicPr>
          <p:cNvPr descr="medicosrelacionamento3.jpg" id="221" name="Google Shape;221;p14"/>
          <p:cNvPicPr preferRelativeResize="0"/>
          <p:nvPr/>
        </p:nvPicPr>
        <p:blipFill rotWithShape="1">
          <a:blip r:embed="rId7">
            <a:alphaModFix/>
          </a:blip>
          <a:srcRect b="0" l="0" r="0" t="0"/>
          <a:stretch/>
        </p:blipFill>
        <p:spPr>
          <a:xfrm>
            <a:off x="6502400" y="1536700"/>
            <a:ext cx="6477000" cy="8623300"/>
          </a:xfrm>
          <a:prstGeom prst="rect">
            <a:avLst/>
          </a:prstGeom>
          <a:noFill/>
          <a:ln>
            <a:noFill/>
          </a:ln>
        </p:spPr>
      </p:pic>
      <p:pic>
        <p:nvPicPr>
          <p:cNvPr descr="medicosrelaionamento2.jpg" id="222" name="Google Shape;222;p14"/>
          <p:cNvPicPr preferRelativeResize="0"/>
          <p:nvPr/>
        </p:nvPicPr>
        <p:blipFill rotWithShape="1">
          <a:blip r:embed="rId8">
            <a:alphaModFix/>
          </a:blip>
          <a:srcRect b="0" l="0" r="0" t="0"/>
          <a:stretch/>
        </p:blipFill>
        <p:spPr>
          <a:xfrm>
            <a:off x="362902" y="1866900"/>
            <a:ext cx="5649596" cy="2755900"/>
          </a:xfrm>
          <a:prstGeom prst="rect">
            <a:avLst/>
          </a:prstGeom>
          <a:noFill/>
          <a:ln>
            <a:noFill/>
          </a:ln>
        </p:spPr>
      </p:pic>
      <p:pic>
        <p:nvPicPr>
          <p:cNvPr id="223" name="Google Shape;223;p14" title="slide fourteen.mp3">
            <a:hlinkClick r:id="rId9"/>
          </p:cNvPr>
          <p:cNvPicPr preferRelativeResize="0"/>
          <p:nvPr/>
        </p:nvPicPr>
        <p:blipFill>
          <a:blip r:embed="rId10">
            <a:alphaModFix/>
          </a:blip>
          <a:stretch>
            <a:fillRect/>
          </a:stretch>
        </p:blipFill>
        <p:spPr>
          <a:xfrm>
            <a:off x="6164898" y="1687689"/>
            <a:ext cx="185102" cy="185102"/>
          </a:xfrm>
          <a:prstGeom prst="rect">
            <a:avLst/>
          </a:prstGeom>
          <a:noFill/>
          <a:ln>
            <a:noFill/>
          </a:ln>
        </p:spPr>
      </p:pic>
    </p:spTree>
  </p:cSld>
  <p:clrMapOvr>
    <a:masterClrMapping/>
  </p:clrMapOvr>
  <p:transition spd="med" p14:dur="1000">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7" name="Shape 227"/>
        <p:cNvGrpSpPr/>
        <p:nvPr/>
      </p:nvGrpSpPr>
      <p:grpSpPr>
        <a:xfrm>
          <a:off x="0" y="0"/>
          <a:ext cx="0" cy="0"/>
          <a:chOff x="0" y="0"/>
          <a:chExt cx="0" cy="0"/>
        </a:xfrm>
      </p:grpSpPr>
      <p:pic>
        <p:nvPicPr>
          <p:cNvPr descr="image.png" id="228" name="Google Shape;228;p15"/>
          <p:cNvPicPr preferRelativeResize="0"/>
          <p:nvPr/>
        </p:nvPicPr>
        <p:blipFill rotWithShape="1">
          <a:blip r:embed="rId4">
            <a:alphaModFix/>
          </a:blip>
          <a:srcRect b="0" l="0" r="0" t="0"/>
          <a:stretch/>
        </p:blipFill>
        <p:spPr>
          <a:xfrm>
            <a:off x="1361439" y="137724"/>
            <a:ext cx="9943255" cy="1205654"/>
          </a:xfrm>
          <a:prstGeom prst="rect">
            <a:avLst/>
          </a:prstGeom>
          <a:noFill/>
          <a:ln>
            <a:noFill/>
          </a:ln>
        </p:spPr>
      </p:pic>
      <p:pic>
        <p:nvPicPr>
          <p:cNvPr descr="image.png" id="229" name="Google Shape;229;p15"/>
          <p:cNvPicPr preferRelativeResize="0"/>
          <p:nvPr/>
        </p:nvPicPr>
        <p:blipFill rotWithShape="1">
          <a:blip r:embed="rId5">
            <a:alphaModFix/>
          </a:blip>
          <a:srcRect b="0" l="0" r="0" t="0"/>
          <a:stretch/>
        </p:blipFill>
        <p:spPr>
          <a:xfrm>
            <a:off x="3840479" y="4100124"/>
            <a:ext cx="3285068" cy="4578774"/>
          </a:xfrm>
          <a:prstGeom prst="rect">
            <a:avLst/>
          </a:prstGeom>
          <a:noFill/>
          <a:ln>
            <a:noFill/>
          </a:ln>
        </p:spPr>
      </p:pic>
      <p:pic>
        <p:nvPicPr>
          <p:cNvPr descr="image.png" id="230" name="Google Shape;230;p15"/>
          <p:cNvPicPr preferRelativeResize="0"/>
          <p:nvPr/>
        </p:nvPicPr>
        <p:blipFill rotWithShape="1">
          <a:blip r:embed="rId6">
            <a:alphaModFix/>
          </a:blip>
          <a:srcRect b="0" l="0" r="0" t="0"/>
          <a:stretch/>
        </p:blipFill>
        <p:spPr>
          <a:xfrm>
            <a:off x="103857" y="8990470"/>
            <a:ext cx="4456855" cy="894081"/>
          </a:xfrm>
          <a:prstGeom prst="rect">
            <a:avLst/>
          </a:prstGeom>
          <a:noFill/>
          <a:ln>
            <a:noFill/>
          </a:ln>
        </p:spPr>
      </p:pic>
      <p:pic>
        <p:nvPicPr>
          <p:cNvPr descr="image.png" id="231" name="Google Shape;231;p15"/>
          <p:cNvPicPr preferRelativeResize="0"/>
          <p:nvPr/>
        </p:nvPicPr>
        <p:blipFill rotWithShape="1">
          <a:blip r:embed="rId7">
            <a:alphaModFix/>
          </a:blip>
          <a:srcRect b="0" l="0" r="0" t="0"/>
          <a:stretch/>
        </p:blipFill>
        <p:spPr>
          <a:xfrm>
            <a:off x="7299396" y="4811324"/>
            <a:ext cx="4535877" cy="885050"/>
          </a:xfrm>
          <a:prstGeom prst="rect">
            <a:avLst/>
          </a:prstGeom>
          <a:noFill/>
          <a:ln>
            <a:noFill/>
          </a:ln>
        </p:spPr>
      </p:pic>
      <p:pic>
        <p:nvPicPr>
          <p:cNvPr descr="image-33.png" id="232" name="Google Shape;232;p15"/>
          <p:cNvPicPr preferRelativeResize="0"/>
          <p:nvPr/>
        </p:nvPicPr>
        <p:blipFill rotWithShape="1">
          <a:blip r:embed="rId8">
            <a:alphaModFix/>
          </a:blip>
          <a:srcRect b="0" l="0" r="0" t="0"/>
          <a:stretch/>
        </p:blipFill>
        <p:spPr>
          <a:xfrm>
            <a:off x="94826" y="1517226"/>
            <a:ext cx="4587805" cy="7335521"/>
          </a:xfrm>
          <a:prstGeom prst="rect">
            <a:avLst/>
          </a:prstGeom>
          <a:noFill/>
          <a:ln>
            <a:noFill/>
          </a:ln>
        </p:spPr>
      </p:pic>
      <p:pic>
        <p:nvPicPr>
          <p:cNvPr descr="image-3.png" id="233" name="Google Shape;233;p15"/>
          <p:cNvPicPr preferRelativeResize="0"/>
          <p:nvPr/>
        </p:nvPicPr>
        <p:blipFill rotWithShape="1">
          <a:blip r:embed="rId9">
            <a:alphaModFix/>
          </a:blip>
          <a:srcRect b="0" l="0" r="0" t="0"/>
          <a:stretch/>
        </p:blipFill>
        <p:spPr>
          <a:xfrm>
            <a:off x="6190826" y="5479626"/>
            <a:ext cx="3373121" cy="4084321"/>
          </a:xfrm>
          <a:prstGeom prst="rect">
            <a:avLst/>
          </a:prstGeom>
          <a:noFill/>
          <a:ln>
            <a:noFill/>
          </a:ln>
        </p:spPr>
      </p:pic>
      <p:pic>
        <p:nvPicPr>
          <p:cNvPr descr="image-21.png" id="234" name="Google Shape;234;p15"/>
          <p:cNvPicPr preferRelativeResize="0"/>
          <p:nvPr/>
        </p:nvPicPr>
        <p:blipFill rotWithShape="1">
          <a:blip r:embed="rId10">
            <a:alphaModFix/>
          </a:blip>
          <a:srcRect b="0" l="0" r="0" t="0"/>
          <a:stretch/>
        </p:blipFill>
        <p:spPr>
          <a:xfrm>
            <a:off x="6190826" y="1517226"/>
            <a:ext cx="3467948" cy="3269264"/>
          </a:xfrm>
          <a:prstGeom prst="rect">
            <a:avLst/>
          </a:prstGeom>
          <a:noFill/>
          <a:ln>
            <a:noFill/>
          </a:ln>
        </p:spPr>
      </p:pic>
      <p:pic>
        <p:nvPicPr>
          <p:cNvPr descr="image-4.png" id="235" name="Google Shape;235;p15"/>
          <p:cNvPicPr preferRelativeResize="0"/>
          <p:nvPr/>
        </p:nvPicPr>
        <p:blipFill rotWithShape="1">
          <a:blip r:embed="rId11">
            <a:alphaModFix/>
          </a:blip>
          <a:srcRect b="0" l="0" r="0" t="0"/>
          <a:stretch/>
        </p:blipFill>
        <p:spPr>
          <a:xfrm>
            <a:off x="9442026" y="5479626"/>
            <a:ext cx="3467948" cy="4084321"/>
          </a:xfrm>
          <a:prstGeom prst="rect">
            <a:avLst/>
          </a:prstGeom>
          <a:noFill/>
          <a:ln>
            <a:noFill/>
          </a:ln>
        </p:spPr>
      </p:pic>
      <p:pic>
        <p:nvPicPr>
          <p:cNvPr descr="image-44.png" id="236" name="Google Shape;236;p15"/>
          <p:cNvPicPr preferRelativeResize="0"/>
          <p:nvPr/>
        </p:nvPicPr>
        <p:blipFill rotWithShape="1">
          <a:blip r:embed="rId12">
            <a:alphaModFix/>
          </a:blip>
          <a:srcRect b="0" l="0" r="0" t="0"/>
          <a:stretch/>
        </p:blipFill>
        <p:spPr>
          <a:xfrm>
            <a:off x="9640711" y="1413368"/>
            <a:ext cx="3373121" cy="3571806"/>
          </a:xfrm>
          <a:prstGeom prst="rect">
            <a:avLst/>
          </a:prstGeom>
          <a:noFill/>
          <a:ln>
            <a:noFill/>
          </a:ln>
        </p:spPr>
      </p:pic>
      <p:pic>
        <p:nvPicPr>
          <p:cNvPr id="237" name="Google Shape;237;p15" title="slide fifteen.mp3">
            <a:hlinkClick r:id="rId13"/>
          </p:cNvPr>
          <p:cNvPicPr preferRelativeResize="0"/>
          <p:nvPr/>
        </p:nvPicPr>
        <p:blipFill>
          <a:blip r:embed="rId14">
            <a:alphaModFix/>
          </a:blip>
          <a:stretch>
            <a:fillRect/>
          </a:stretch>
        </p:blipFill>
        <p:spPr>
          <a:xfrm>
            <a:off x="4835031" y="1495778"/>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41" name="Shape 241"/>
        <p:cNvGrpSpPr/>
        <p:nvPr/>
      </p:nvGrpSpPr>
      <p:grpSpPr>
        <a:xfrm>
          <a:off x="0" y="0"/>
          <a:ext cx="0" cy="0"/>
          <a:chOff x="0" y="0"/>
          <a:chExt cx="0" cy="0"/>
        </a:xfrm>
      </p:grpSpPr>
      <p:pic>
        <p:nvPicPr>
          <p:cNvPr descr="image.png" id="242" name="Google Shape;242;p16"/>
          <p:cNvPicPr preferRelativeResize="0"/>
          <p:nvPr/>
        </p:nvPicPr>
        <p:blipFill rotWithShape="1">
          <a:blip r:embed="rId4">
            <a:alphaModFix/>
          </a:blip>
          <a:srcRect b="0" l="0" r="0" t="0"/>
          <a:stretch/>
        </p:blipFill>
        <p:spPr>
          <a:xfrm>
            <a:off x="-9032" y="146755"/>
            <a:ext cx="13022864" cy="1846863"/>
          </a:xfrm>
          <a:prstGeom prst="rect">
            <a:avLst/>
          </a:prstGeom>
          <a:noFill/>
          <a:ln>
            <a:noFill/>
          </a:ln>
        </p:spPr>
      </p:pic>
      <p:pic>
        <p:nvPicPr>
          <p:cNvPr descr="image.png" id="243" name="Google Shape;243;p16"/>
          <p:cNvPicPr preferRelativeResize="0"/>
          <p:nvPr/>
        </p:nvPicPr>
        <p:blipFill rotWithShape="1">
          <a:blip r:embed="rId5">
            <a:alphaModFix/>
          </a:blip>
          <a:srcRect b="0" l="0" r="0" t="0"/>
          <a:stretch/>
        </p:blipFill>
        <p:spPr>
          <a:xfrm>
            <a:off x="537351" y="3425049"/>
            <a:ext cx="2393245" cy="778934"/>
          </a:xfrm>
          <a:prstGeom prst="rect">
            <a:avLst/>
          </a:prstGeom>
          <a:noFill/>
          <a:ln>
            <a:noFill/>
          </a:ln>
        </p:spPr>
      </p:pic>
      <p:pic>
        <p:nvPicPr>
          <p:cNvPr descr="image.png" id="244" name="Google Shape;244;p16"/>
          <p:cNvPicPr preferRelativeResize="0"/>
          <p:nvPr/>
        </p:nvPicPr>
        <p:blipFill rotWithShape="1">
          <a:blip r:embed="rId6">
            <a:alphaModFix/>
          </a:blip>
          <a:srcRect b="0" l="0" r="0" t="0"/>
          <a:stretch/>
        </p:blipFill>
        <p:spPr>
          <a:xfrm>
            <a:off x="3382151" y="3120249"/>
            <a:ext cx="2296161" cy="781192"/>
          </a:xfrm>
          <a:prstGeom prst="rect">
            <a:avLst/>
          </a:prstGeom>
          <a:noFill/>
          <a:ln>
            <a:noFill/>
          </a:ln>
        </p:spPr>
      </p:pic>
      <p:pic>
        <p:nvPicPr>
          <p:cNvPr descr="image.png" id="245" name="Google Shape;245;p16"/>
          <p:cNvPicPr preferRelativeResize="0"/>
          <p:nvPr/>
        </p:nvPicPr>
        <p:blipFill rotWithShape="1">
          <a:blip r:embed="rId7">
            <a:alphaModFix/>
          </a:blip>
          <a:srcRect b="0" l="0" r="0" t="0"/>
          <a:stretch/>
        </p:blipFill>
        <p:spPr>
          <a:xfrm>
            <a:off x="5409635" y="4551680"/>
            <a:ext cx="2185530" cy="781192"/>
          </a:xfrm>
          <a:prstGeom prst="rect">
            <a:avLst/>
          </a:prstGeom>
          <a:noFill/>
          <a:ln>
            <a:noFill/>
          </a:ln>
        </p:spPr>
      </p:pic>
      <p:pic>
        <p:nvPicPr>
          <p:cNvPr descr="image.png" id="246" name="Google Shape;246;p16"/>
          <p:cNvPicPr preferRelativeResize="0"/>
          <p:nvPr/>
        </p:nvPicPr>
        <p:blipFill rotWithShape="1">
          <a:blip r:embed="rId8">
            <a:alphaModFix/>
          </a:blip>
          <a:srcRect b="0" l="0" r="0" t="0"/>
          <a:stretch/>
        </p:blipFill>
        <p:spPr>
          <a:xfrm>
            <a:off x="-69992" y="4334933"/>
            <a:ext cx="2228428" cy="781192"/>
          </a:xfrm>
          <a:prstGeom prst="rect">
            <a:avLst/>
          </a:prstGeom>
          <a:noFill/>
          <a:ln>
            <a:noFill/>
          </a:ln>
        </p:spPr>
      </p:pic>
      <p:pic>
        <p:nvPicPr>
          <p:cNvPr descr="image.png" id="247" name="Google Shape;247;p16"/>
          <p:cNvPicPr preferRelativeResize="0"/>
          <p:nvPr/>
        </p:nvPicPr>
        <p:blipFill rotWithShape="1">
          <a:blip r:embed="rId9">
            <a:alphaModFix/>
          </a:blip>
          <a:srcRect b="0" l="0" r="0" t="0"/>
          <a:stretch/>
        </p:blipFill>
        <p:spPr>
          <a:xfrm>
            <a:off x="-69992" y="8401191"/>
            <a:ext cx="2289388" cy="781192"/>
          </a:xfrm>
          <a:prstGeom prst="rect">
            <a:avLst/>
          </a:prstGeom>
          <a:noFill/>
          <a:ln>
            <a:noFill/>
          </a:ln>
        </p:spPr>
      </p:pic>
      <p:pic>
        <p:nvPicPr>
          <p:cNvPr descr="image.png" id="248" name="Google Shape;248;p16"/>
          <p:cNvPicPr preferRelativeResize="0"/>
          <p:nvPr/>
        </p:nvPicPr>
        <p:blipFill rotWithShape="1">
          <a:blip r:embed="rId10">
            <a:alphaModFix/>
          </a:blip>
          <a:srcRect b="0" l="0" r="0" t="0"/>
          <a:stretch/>
        </p:blipFill>
        <p:spPr>
          <a:xfrm>
            <a:off x="1761066" y="8913706"/>
            <a:ext cx="4341708" cy="778934"/>
          </a:xfrm>
          <a:prstGeom prst="rect">
            <a:avLst/>
          </a:prstGeom>
          <a:noFill/>
          <a:ln>
            <a:noFill/>
          </a:ln>
        </p:spPr>
      </p:pic>
      <p:pic>
        <p:nvPicPr>
          <p:cNvPr descr="image.png" id="249" name="Google Shape;249;p16"/>
          <p:cNvPicPr preferRelativeResize="0"/>
          <p:nvPr/>
        </p:nvPicPr>
        <p:blipFill rotWithShape="1">
          <a:blip r:embed="rId11">
            <a:alphaModFix/>
          </a:blip>
          <a:srcRect b="0" l="0" r="0" t="0"/>
          <a:stretch/>
        </p:blipFill>
        <p:spPr>
          <a:xfrm>
            <a:off x="5783297" y="6068906"/>
            <a:ext cx="1438206" cy="781192"/>
          </a:xfrm>
          <a:prstGeom prst="rect">
            <a:avLst/>
          </a:prstGeom>
          <a:noFill/>
          <a:ln>
            <a:noFill/>
          </a:ln>
        </p:spPr>
      </p:pic>
      <p:pic>
        <p:nvPicPr>
          <p:cNvPr descr="image.png" id="250" name="Google Shape;250;p16"/>
          <p:cNvPicPr preferRelativeResize="0"/>
          <p:nvPr/>
        </p:nvPicPr>
        <p:blipFill rotWithShape="1">
          <a:blip r:embed="rId12">
            <a:alphaModFix/>
          </a:blip>
          <a:srcRect b="0" l="0" r="0" t="0"/>
          <a:stretch/>
        </p:blipFill>
        <p:spPr>
          <a:xfrm>
            <a:off x="5608320" y="7586133"/>
            <a:ext cx="1458525" cy="781192"/>
          </a:xfrm>
          <a:prstGeom prst="rect">
            <a:avLst/>
          </a:prstGeom>
          <a:noFill/>
          <a:ln>
            <a:noFill/>
          </a:ln>
        </p:spPr>
      </p:pic>
      <p:pic>
        <p:nvPicPr>
          <p:cNvPr descr="empreendedor.jpg" id="251" name="Google Shape;251;p16"/>
          <p:cNvPicPr preferRelativeResize="0"/>
          <p:nvPr/>
        </p:nvPicPr>
        <p:blipFill rotWithShape="1">
          <a:blip r:embed="rId13">
            <a:alphaModFix/>
          </a:blip>
          <a:srcRect b="0" l="0" r="0" t="0"/>
          <a:stretch/>
        </p:blipFill>
        <p:spPr>
          <a:xfrm>
            <a:off x="7416800" y="3251200"/>
            <a:ext cx="5588000" cy="5283200"/>
          </a:xfrm>
          <a:prstGeom prst="rect">
            <a:avLst/>
          </a:prstGeom>
          <a:noFill/>
          <a:ln>
            <a:noFill/>
          </a:ln>
        </p:spPr>
      </p:pic>
      <p:sp>
        <p:nvSpPr>
          <p:cNvPr id="252" name="Google Shape;252;p16"/>
          <p:cNvSpPr/>
          <p:nvPr/>
        </p:nvSpPr>
        <p:spPr>
          <a:xfrm>
            <a:off x="8534400" y="2235200"/>
            <a:ext cx="2641600" cy="1979507"/>
          </a:xfrm>
          <a:custGeom>
            <a:rect b="b" l="l" r="r" t="t"/>
            <a:pathLst>
              <a:path extrusionOk="0" h="21600" w="21600">
                <a:moveTo>
                  <a:pt x="3600" y="0"/>
                </a:moveTo>
                <a:lnTo>
                  <a:pt x="3600" y="0"/>
                </a:lnTo>
                <a:cubicBezTo>
                  <a:pt x="1612" y="0"/>
                  <a:pt x="0" y="1158"/>
                  <a:pt x="0" y="2587"/>
                </a:cubicBezTo>
                <a:lnTo>
                  <a:pt x="0" y="9054"/>
                </a:lnTo>
                <a:lnTo>
                  <a:pt x="0" y="9054"/>
                </a:lnTo>
                <a:lnTo>
                  <a:pt x="0" y="12934"/>
                </a:lnTo>
                <a:lnTo>
                  <a:pt x="0" y="12934"/>
                </a:lnTo>
                <a:lnTo>
                  <a:pt x="0" y="12934"/>
                </a:lnTo>
                <a:cubicBezTo>
                  <a:pt x="0" y="14363"/>
                  <a:pt x="1612" y="15521"/>
                  <a:pt x="3600" y="15521"/>
                </a:cubicBezTo>
                <a:cubicBezTo>
                  <a:pt x="3600" y="15521"/>
                  <a:pt x="3600" y="15521"/>
                  <a:pt x="3600" y="15521"/>
                </a:cubicBezTo>
                <a:lnTo>
                  <a:pt x="3600" y="15521"/>
                </a:lnTo>
                <a:lnTo>
                  <a:pt x="7925" y="21600"/>
                </a:lnTo>
                <a:lnTo>
                  <a:pt x="9000" y="15521"/>
                </a:lnTo>
                <a:lnTo>
                  <a:pt x="18000" y="15521"/>
                </a:lnTo>
                <a:lnTo>
                  <a:pt x="18000" y="15521"/>
                </a:lnTo>
                <a:cubicBezTo>
                  <a:pt x="19988" y="15521"/>
                  <a:pt x="21600" y="14363"/>
                  <a:pt x="21600" y="12934"/>
                </a:cubicBezTo>
                <a:cubicBezTo>
                  <a:pt x="21600" y="12934"/>
                  <a:pt x="21600" y="12934"/>
                  <a:pt x="21600" y="12934"/>
                </a:cubicBezTo>
                <a:lnTo>
                  <a:pt x="21600" y="12934"/>
                </a:lnTo>
                <a:lnTo>
                  <a:pt x="21600" y="9054"/>
                </a:lnTo>
                <a:lnTo>
                  <a:pt x="21600" y="9054"/>
                </a:lnTo>
                <a:lnTo>
                  <a:pt x="21600" y="2587"/>
                </a:lnTo>
                <a:lnTo>
                  <a:pt x="21600" y="2587"/>
                </a:lnTo>
                <a:cubicBezTo>
                  <a:pt x="21600" y="1158"/>
                  <a:pt x="19988" y="0"/>
                  <a:pt x="18000" y="0"/>
                </a:cubicBezTo>
                <a:cubicBezTo>
                  <a:pt x="18000" y="0"/>
                  <a:pt x="18000" y="0"/>
                  <a:pt x="18000" y="0"/>
                </a:cubicBezTo>
                <a:lnTo>
                  <a:pt x="9000" y="0"/>
                </a:lnTo>
                <a:lnTo>
                  <a:pt x="3600" y="0"/>
                </a:lnTo>
                <a:lnTo>
                  <a:pt x="3600" y="0"/>
                </a:lnTo>
                <a:close/>
              </a:path>
            </a:pathLst>
          </a:custGeom>
          <a:solidFill>
            <a:srgbClr val="FFFFFF"/>
          </a:solidFill>
          <a:ln cap="flat" cmpd="sng" w="127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53" name="Google Shape;253;p16"/>
          <p:cNvSpPr txBox="1"/>
          <p:nvPr/>
        </p:nvSpPr>
        <p:spPr>
          <a:xfrm>
            <a:off x="8631135" y="2286000"/>
            <a:ext cx="2466976" cy="1320800"/>
          </a:xfrm>
          <a:prstGeom prst="rect">
            <a:avLst/>
          </a:prstGeom>
          <a:noFill/>
          <a:ln>
            <a:noFill/>
          </a:ln>
        </p:spPr>
        <p:txBody>
          <a:bodyPr anchorCtr="0" anchor="ctr" bIns="50800" lIns="88900" spcFirstLastPara="1" rIns="88900" wrap="square" tIns="50800">
            <a:normAutofit/>
          </a:bodyPr>
          <a:lstStyle/>
          <a:p>
            <a:pPr indent="0" lvl="0" marL="0" marR="0" rtl="0" algn="l">
              <a:lnSpc>
                <a:spcPct val="100000"/>
              </a:lnSpc>
              <a:spcBef>
                <a:spcPts val="0"/>
              </a:spcBef>
              <a:spcAft>
                <a:spcPts val="0"/>
              </a:spcAft>
              <a:buClr>
                <a:srgbClr val="000000"/>
              </a:buClr>
              <a:buSzPts val="2560"/>
              <a:buFont typeface="Arial"/>
              <a:buNone/>
            </a:pPr>
            <a:r>
              <a:rPr b="0" i="0" lang="en-US" sz="2560" u="none" cap="none" strike="noStrike">
                <a:solidFill>
                  <a:srgbClr val="000000"/>
                </a:solidFill>
                <a:latin typeface="Arial"/>
                <a:ea typeface="Arial"/>
                <a:cs typeface="Arial"/>
                <a:sym typeface="Arial"/>
              </a:rPr>
              <a:t>DESENROLEI!!</a:t>
            </a:r>
            <a:endParaRPr/>
          </a:p>
        </p:txBody>
      </p:sp>
      <p:pic>
        <p:nvPicPr>
          <p:cNvPr descr="Imagem" id="254" name="Google Shape;254;p16"/>
          <p:cNvPicPr preferRelativeResize="0"/>
          <p:nvPr/>
        </p:nvPicPr>
        <p:blipFill rotWithShape="1">
          <a:blip r:embed="rId14">
            <a:alphaModFix/>
          </a:blip>
          <a:srcRect b="0" l="0" r="0" t="0"/>
          <a:stretch/>
        </p:blipFill>
        <p:spPr>
          <a:xfrm>
            <a:off x="1804413" y="3801079"/>
            <a:ext cx="3679313" cy="4785233"/>
          </a:xfrm>
          <a:prstGeom prst="rect">
            <a:avLst/>
          </a:prstGeom>
          <a:noFill/>
          <a:ln>
            <a:noFill/>
          </a:ln>
        </p:spPr>
      </p:pic>
      <p:pic>
        <p:nvPicPr>
          <p:cNvPr id="255" name="Google Shape;255;p16" title="slide sixteen.mp3">
            <a:hlinkClick r:id="rId15"/>
          </p:cNvPr>
          <p:cNvPicPr preferRelativeResize="0"/>
          <p:nvPr/>
        </p:nvPicPr>
        <p:blipFill>
          <a:blip r:embed="rId16">
            <a:alphaModFix/>
          </a:blip>
          <a:stretch>
            <a:fillRect/>
          </a:stretch>
        </p:blipFill>
        <p:spPr>
          <a:xfrm>
            <a:off x="152400" y="2146018"/>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9" name="Shape 259"/>
        <p:cNvGrpSpPr/>
        <p:nvPr/>
      </p:nvGrpSpPr>
      <p:grpSpPr>
        <a:xfrm>
          <a:off x="0" y="0"/>
          <a:ext cx="0" cy="0"/>
          <a:chOff x="0" y="0"/>
          <a:chExt cx="0" cy="0"/>
        </a:xfrm>
      </p:grpSpPr>
      <p:pic>
        <p:nvPicPr>
          <p:cNvPr descr="image-29.png" id="260" name="Google Shape;260;p17"/>
          <p:cNvPicPr preferRelativeResize="0"/>
          <p:nvPr/>
        </p:nvPicPr>
        <p:blipFill rotWithShape="1">
          <a:blip r:embed="rId4">
            <a:alphaModFix/>
          </a:blip>
          <a:srcRect b="0" l="0" r="0" t="0"/>
          <a:stretch/>
        </p:blipFill>
        <p:spPr>
          <a:xfrm>
            <a:off x="1465297" y="137724"/>
            <a:ext cx="9970348" cy="1266614"/>
          </a:xfrm>
          <a:prstGeom prst="rect">
            <a:avLst/>
          </a:prstGeom>
          <a:noFill/>
          <a:ln>
            <a:noFill/>
          </a:ln>
        </p:spPr>
      </p:pic>
      <p:sp>
        <p:nvSpPr>
          <p:cNvPr id="261" name="Google Shape;261;p17"/>
          <p:cNvSpPr txBox="1"/>
          <p:nvPr/>
        </p:nvSpPr>
        <p:spPr>
          <a:xfrm>
            <a:off x="5583484" y="3898900"/>
            <a:ext cx="1429174" cy="2235200"/>
          </a:xfrm>
          <a:prstGeom prst="rect">
            <a:avLst/>
          </a:prstGeom>
          <a:noFill/>
          <a:ln>
            <a:noFill/>
          </a:ln>
        </p:spPr>
        <p:txBody>
          <a:bodyPr anchorCtr="0" anchor="t" bIns="50800" lIns="88900" spcFirstLastPara="1" rIns="88900" wrap="square" tIns="50800">
            <a:normAutofit/>
          </a:bodyPr>
          <a:lstStyle/>
          <a:p>
            <a:pPr indent="0" lvl="0" marL="0" marR="0" rtl="0" algn="l">
              <a:lnSpc>
                <a:spcPct val="100000"/>
              </a:lnSpc>
              <a:spcBef>
                <a:spcPts val="0"/>
              </a:spcBef>
              <a:spcAft>
                <a:spcPts val="0"/>
              </a:spcAft>
              <a:buClr>
                <a:srgbClr val="FF0000"/>
              </a:buClr>
              <a:buSzPts val="13653"/>
              <a:buFont typeface="Arial"/>
              <a:buNone/>
            </a:pPr>
            <a:r>
              <a:rPr b="1" i="0" lang="en-US" sz="13653" u="none" cap="none" strike="noStrike">
                <a:solidFill>
                  <a:srgbClr val="FF0000"/>
                </a:solidFill>
                <a:latin typeface="Arial"/>
                <a:ea typeface="Arial"/>
                <a:cs typeface="Arial"/>
                <a:sym typeface="Arial"/>
              </a:rPr>
              <a:t>X</a:t>
            </a:r>
            <a:endParaRPr/>
          </a:p>
        </p:txBody>
      </p:sp>
      <p:pic>
        <p:nvPicPr>
          <p:cNvPr descr="image.png" id="262" name="Google Shape;262;p17"/>
          <p:cNvPicPr preferRelativeResize="0"/>
          <p:nvPr/>
        </p:nvPicPr>
        <p:blipFill rotWithShape="1">
          <a:blip r:embed="rId5">
            <a:alphaModFix/>
          </a:blip>
          <a:srcRect b="0" l="0" r="0" t="0"/>
          <a:stretch/>
        </p:blipFill>
        <p:spPr>
          <a:xfrm>
            <a:off x="-69992" y="9103359"/>
            <a:ext cx="6147930" cy="781192"/>
          </a:xfrm>
          <a:prstGeom prst="rect">
            <a:avLst/>
          </a:prstGeom>
          <a:noFill/>
          <a:ln>
            <a:noFill/>
          </a:ln>
        </p:spPr>
      </p:pic>
      <p:pic>
        <p:nvPicPr>
          <p:cNvPr descr="image.png" id="263" name="Google Shape;263;p17"/>
          <p:cNvPicPr preferRelativeResize="0"/>
          <p:nvPr/>
        </p:nvPicPr>
        <p:blipFill rotWithShape="1">
          <a:blip r:embed="rId6">
            <a:alphaModFix/>
          </a:blip>
          <a:srcRect b="0" l="0" r="0" t="0"/>
          <a:stretch/>
        </p:blipFill>
        <p:spPr>
          <a:xfrm>
            <a:off x="7247466" y="9112391"/>
            <a:ext cx="5567682" cy="778934"/>
          </a:xfrm>
          <a:prstGeom prst="rect">
            <a:avLst/>
          </a:prstGeom>
          <a:noFill/>
          <a:ln>
            <a:noFill/>
          </a:ln>
        </p:spPr>
      </p:pic>
      <p:pic>
        <p:nvPicPr>
          <p:cNvPr descr="otimizacao-de-sites.jpg" id="264" name="Google Shape;264;p17"/>
          <p:cNvPicPr preferRelativeResize="0"/>
          <p:nvPr/>
        </p:nvPicPr>
        <p:blipFill rotWithShape="1">
          <a:blip r:embed="rId7">
            <a:alphaModFix/>
          </a:blip>
          <a:srcRect b="0" l="0" r="0" t="0"/>
          <a:stretch/>
        </p:blipFill>
        <p:spPr>
          <a:xfrm>
            <a:off x="6908800" y="1422400"/>
            <a:ext cx="6096000" cy="3668890"/>
          </a:xfrm>
          <a:prstGeom prst="rect">
            <a:avLst/>
          </a:prstGeom>
          <a:noFill/>
          <a:ln>
            <a:noFill/>
          </a:ln>
        </p:spPr>
      </p:pic>
      <p:pic>
        <p:nvPicPr>
          <p:cNvPr descr="maos_moedas_1.jpg" id="265" name="Google Shape;265;p17"/>
          <p:cNvPicPr preferRelativeResize="0"/>
          <p:nvPr/>
        </p:nvPicPr>
        <p:blipFill rotWithShape="1">
          <a:blip r:embed="rId8">
            <a:alphaModFix/>
          </a:blip>
          <a:srcRect b="0" l="0" r="0" t="0"/>
          <a:stretch/>
        </p:blipFill>
        <p:spPr>
          <a:xfrm>
            <a:off x="6908800" y="5080000"/>
            <a:ext cx="6096000" cy="3962400"/>
          </a:xfrm>
          <a:prstGeom prst="rect">
            <a:avLst/>
          </a:prstGeom>
          <a:noFill/>
          <a:ln>
            <a:noFill/>
          </a:ln>
        </p:spPr>
      </p:pic>
      <p:pic>
        <p:nvPicPr>
          <p:cNvPr descr="Imagem" id="266" name="Google Shape;266;p17"/>
          <p:cNvPicPr preferRelativeResize="0"/>
          <p:nvPr/>
        </p:nvPicPr>
        <p:blipFill rotWithShape="1">
          <a:blip r:embed="rId9">
            <a:alphaModFix/>
          </a:blip>
          <a:srcRect b="0" l="0" r="0" t="0"/>
          <a:stretch/>
        </p:blipFill>
        <p:spPr>
          <a:xfrm>
            <a:off x="203491" y="1680217"/>
            <a:ext cx="5356337" cy="3846824"/>
          </a:xfrm>
          <a:prstGeom prst="rect">
            <a:avLst/>
          </a:prstGeom>
          <a:noFill/>
          <a:ln>
            <a:noFill/>
          </a:ln>
        </p:spPr>
      </p:pic>
      <p:pic>
        <p:nvPicPr>
          <p:cNvPr descr="Imagem" id="267" name="Google Shape;267;p17"/>
          <p:cNvPicPr preferRelativeResize="0"/>
          <p:nvPr/>
        </p:nvPicPr>
        <p:blipFill rotWithShape="1">
          <a:blip r:embed="rId10">
            <a:alphaModFix/>
          </a:blip>
          <a:srcRect b="0" l="0" r="0" t="0"/>
          <a:stretch/>
        </p:blipFill>
        <p:spPr>
          <a:xfrm>
            <a:off x="119351" y="5694826"/>
            <a:ext cx="5769245" cy="3240749"/>
          </a:xfrm>
          <a:prstGeom prst="rect">
            <a:avLst/>
          </a:prstGeom>
          <a:noFill/>
          <a:ln>
            <a:noFill/>
          </a:ln>
        </p:spPr>
      </p:pic>
      <p:pic>
        <p:nvPicPr>
          <p:cNvPr id="268" name="Google Shape;268;p17" title="slide seventeen.mp3">
            <a:hlinkClick r:id="rId11"/>
          </p:cNvPr>
          <p:cNvPicPr preferRelativeResize="0"/>
          <p:nvPr/>
        </p:nvPicPr>
        <p:blipFill>
          <a:blip r:embed="rId12">
            <a:alphaModFix/>
          </a:blip>
          <a:stretch>
            <a:fillRect/>
          </a:stretch>
        </p:blipFill>
        <p:spPr>
          <a:xfrm>
            <a:off x="5712228" y="1556738"/>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2" name="Shape 272"/>
        <p:cNvGrpSpPr/>
        <p:nvPr/>
      </p:nvGrpSpPr>
      <p:grpSpPr>
        <a:xfrm>
          <a:off x="0" y="0"/>
          <a:ext cx="0" cy="0"/>
          <a:chOff x="0" y="0"/>
          <a:chExt cx="0" cy="0"/>
        </a:xfrm>
      </p:grpSpPr>
      <p:pic>
        <p:nvPicPr>
          <p:cNvPr descr="image.png" id="273" name="Google Shape;273;p18"/>
          <p:cNvPicPr preferRelativeResize="0"/>
          <p:nvPr/>
        </p:nvPicPr>
        <p:blipFill rotWithShape="1">
          <a:blip r:embed="rId4">
            <a:alphaModFix/>
          </a:blip>
          <a:srcRect b="0" l="0" r="0" t="0"/>
          <a:stretch/>
        </p:blipFill>
        <p:spPr>
          <a:xfrm>
            <a:off x="806026" y="-121921"/>
            <a:ext cx="11194063" cy="1431433"/>
          </a:xfrm>
          <a:prstGeom prst="rect">
            <a:avLst/>
          </a:prstGeom>
          <a:noFill/>
          <a:ln>
            <a:noFill/>
          </a:ln>
        </p:spPr>
      </p:pic>
      <p:pic>
        <p:nvPicPr>
          <p:cNvPr descr="image-2.png" id="274" name="Google Shape;274;p18"/>
          <p:cNvPicPr preferRelativeResize="0"/>
          <p:nvPr/>
        </p:nvPicPr>
        <p:blipFill rotWithShape="1">
          <a:blip r:embed="rId5">
            <a:alphaModFix/>
          </a:blip>
          <a:srcRect b="0" l="0" r="0" t="0"/>
          <a:stretch/>
        </p:blipFill>
        <p:spPr>
          <a:xfrm>
            <a:off x="6597226" y="1413369"/>
            <a:ext cx="6416605" cy="7125547"/>
          </a:xfrm>
          <a:prstGeom prst="rect">
            <a:avLst/>
          </a:prstGeom>
          <a:noFill/>
          <a:ln>
            <a:noFill/>
          </a:ln>
        </p:spPr>
      </p:pic>
      <p:pic>
        <p:nvPicPr>
          <p:cNvPr descr="image-30.png" id="275" name="Google Shape;275;p18"/>
          <p:cNvPicPr preferRelativeResize="0"/>
          <p:nvPr/>
        </p:nvPicPr>
        <p:blipFill rotWithShape="1">
          <a:blip r:embed="rId6">
            <a:alphaModFix/>
          </a:blip>
          <a:srcRect b="0" l="0" r="0" t="0"/>
          <a:stretch/>
        </p:blipFill>
        <p:spPr>
          <a:xfrm>
            <a:off x="-9032" y="1413369"/>
            <a:ext cx="6624321" cy="7125547"/>
          </a:xfrm>
          <a:prstGeom prst="rect">
            <a:avLst/>
          </a:prstGeom>
          <a:noFill/>
          <a:ln>
            <a:noFill/>
          </a:ln>
        </p:spPr>
      </p:pic>
      <p:pic>
        <p:nvPicPr>
          <p:cNvPr descr="image.png" id="276" name="Google Shape;276;p18"/>
          <p:cNvPicPr preferRelativeResize="0"/>
          <p:nvPr/>
        </p:nvPicPr>
        <p:blipFill rotWithShape="1">
          <a:blip r:embed="rId7">
            <a:alphaModFix/>
          </a:blip>
          <a:srcRect b="0" l="0" r="0" t="0"/>
          <a:stretch/>
        </p:blipFill>
        <p:spPr>
          <a:xfrm>
            <a:off x="-9032" y="8514080"/>
            <a:ext cx="13022864" cy="1499165"/>
          </a:xfrm>
          <a:prstGeom prst="rect">
            <a:avLst/>
          </a:prstGeom>
          <a:noFill/>
          <a:ln>
            <a:noFill/>
          </a:ln>
        </p:spPr>
      </p:pic>
      <p:sp>
        <p:nvSpPr>
          <p:cNvPr id="277" name="Google Shape;277;p18"/>
          <p:cNvSpPr/>
          <p:nvPr/>
        </p:nvSpPr>
        <p:spPr>
          <a:xfrm>
            <a:off x="9931941" y="1422347"/>
            <a:ext cx="3072474" cy="2031811"/>
          </a:xfrm>
          <a:custGeom>
            <a:rect b="b" l="l" r="r" t="t"/>
            <a:pathLst>
              <a:path extrusionOk="0" h="20623" w="21264">
                <a:moveTo>
                  <a:pt x="1919" y="6857"/>
                </a:moveTo>
                <a:lnTo>
                  <a:pt x="1919" y="6857"/>
                </a:lnTo>
                <a:cubicBezTo>
                  <a:pt x="744" y="7018"/>
                  <a:pt x="-110" y="8412"/>
                  <a:pt x="11" y="9971"/>
                </a:cubicBezTo>
                <a:cubicBezTo>
                  <a:pt x="81" y="10871"/>
                  <a:pt x="470" y="11672"/>
                  <a:pt x="1058" y="12130"/>
                </a:cubicBezTo>
                <a:lnTo>
                  <a:pt x="1047" y="12097"/>
                </a:lnTo>
                <a:lnTo>
                  <a:pt x="1047" y="12097"/>
                </a:lnTo>
                <a:cubicBezTo>
                  <a:pt x="237" y="13237"/>
                  <a:pt x="282" y="15025"/>
                  <a:pt x="1147" y="16091"/>
                </a:cubicBezTo>
                <a:cubicBezTo>
                  <a:pt x="1608" y="16659"/>
                  <a:pt x="2236" y="16931"/>
                  <a:pt x="2864" y="16834"/>
                </a:cubicBezTo>
                <a:lnTo>
                  <a:pt x="2853" y="16853"/>
                </a:lnTo>
                <a:lnTo>
                  <a:pt x="2853" y="16853"/>
                </a:lnTo>
                <a:cubicBezTo>
                  <a:pt x="3897" y="19265"/>
                  <a:pt x="6219" y="20100"/>
                  <a:pt x="8040" y="18718"/>
                </a:cubicBezTo>
                <a:cubicBezTo>
                  <a:pt x="8063" y="18700"/>
                  <a:pt x="8086" y="18683"/>
                  <a:pt x="8108" y="18665"/>
                </a:cubicBezTo>
                <a:lnTo>
                  <a:pt x="8102" y="18668"/>
                </a:lnTo>
                <a:lnTo>
                  <a:pt x="8102" y="18668"/>
                </a:lnTo>
                <a:cubicBezTo>
                  <a:pt x="9122" y="20688"/>
                  <a:pt x="11186" y="21231"/>
                  <a:pt x="12712" y="19881"/>
                </a:cubicBezTo>
                <a:cubicBezTo>
                  <a:pt x="13352" y="19315"/>
                  <a:pt x="13823" y="18473"/>
                  <a:pt x="14046" y="17498"/>
                </a:cubicBezTo>
                <a:lnTo>
                  <a:pt x="14050" y="17522"/>
                </a:lnTo>
                <a:lnTo>
                  <a:pt x="14050" y="17522"/>
                </a:lnTo>
                <a:cubicBezTo>
                  <a:pt x="15384" y="18621"/>
                  <a:pt x="17141" y="18085"/>
                  <a:pt x="17974" y="16325"/>
                </a:cubicBezTo>
                <a:cubicBezTo>
                  <a:pt x="18252" y="15737"/>
                  <a:pt x="18401" y="15059"/>
                  <a:pt x="18406" y="14366"/>
                </a:cubicBezTo>
                <a:lnTo>
                  <a:pt x="18400" y="14357"/>
                </a:lnTo>
                <a:lnTo>
                  <a:pt x="18400" y="14357"/>
                </a:lnTo>
                <a:cubicBezTo>
                  <a:pt x="20223" y="14013"/>
                  <a:pt x="21490" y="11783"/>
                  <a:pt x="21229" y="9377"/>
                </a:cubicBezTo>
                <a:cubicBezTo>
                  <a:pt x="21148" y="8627"/>
                  <a:pt x="20922" y="7918"/>
                  <a:pt x="20573" y="7318"/>
                </a:cubicBezTo>
                <a:lnTo>
                  <a:pt x="20566" y="7316"/>
                </a:lnTo>
                <a:lnTo>
                  <a:pt x="20566" y="7316"/>
                </a:lnTo>
                <a:cubicBezTo>
                  <a:pt x="21137" y="5554"/>
                  <a:pt x="20520" y="3512"/>
                  <a:pt x="19188" y="2756"/>
                </a:cubicBezTo>
                <a:cubicBezTo>
                  <a:pt x="19076" y="2693"/>
                  <a:pt x="18961" y="2640"/>
                  <a:pt x="18843" y="2597"/>
                </a:cubicBezTo>
                <a:lnTo>
                  <a:pt x="18852" y="2591"/>
                </a:lnTo>
                <a:lnTo>
                  <a:pt x="18852" y="2591"/>
                </a:lnTo>
                <a:cubicBezTo>
                  <a:pt x="18618" y="879"/>
                  <a:pt x="17375" y="-258"/>
                  <a:pt x="16075" y="50"/>
                </a:cubicBezTo>
                <a:cubicBezTo>
                  <a:pt x="15529" y="180"/>
                  <a:pt x="15034" y="555"/>
                  <a:pt x="14675" y="1113"/>
                </a:cubicBezTo>
                <a:lnTo>
                  <a:pt x="14679" y="1117"/>
                </a:lnTo>
                <a:lnTo>
                  <a:pt x="14679" y="1117"/>
                </a:lnTo>
                <a:cubicBezTo>
                  <a:pt x="13960" y="-129"/>
                  <a:pt x="12611" y="-369"/>
                  <a:pt x="11668" y="582"/>
                </a:cubicBezTo>
                <a:cubicBezTo>
                  <a:pt x="11406" y="845"/>
                  <a:pt x="11194" y="1183"/>
                  <a:pt x="11048" y="1572"/>
                </a:cubicBezTo>
                <a:lnTo>
                  <a:pt x="11055" y="1618"/>
                </a:lnTo>
                <a:lnTo>
                  <a:pt x="11055" y="1618"/>
                </a:lnTo>
                <a:cubicBezTo>
                  <a:pt x="10022" y="274"/>
                  <a:pt x="8360" y="291"/>
                  <a:pt x="7343" y="1657"/>
                </a:cubicBezTo>
                <a:cubicBezTo>
                  <a:pt x="7165" y="1895"/>
                  <a:pt x="7014" y="2167"/>
                  <a:pt x="6895" y="2463"/>
                </a:cubicBezTo>
                <a:lnTo>
                  <a:pt x="6887" y="2485"/>
                </a:lnTo>
                <a:lnTo>
                  <a:pt x="6887" y="2485"/>
                </a:lnTo>
                <a:cubicBezTo>
                  <a:pt x="5303" y="1260"/>
                  <a:pt x="3266" y="1962"/>
                  <a:pt x="2338" y="4053"/>
                </a:cubicBezTo>
                <a:cubicBezTo>
                  <a:pt x="1962" y="4900"/>
                  <a:pt x="1812" y="5889"/>
                  <a:pt x="1913" y="6862"/>
                </a:cubicBezTo>
                <a:close/>
              </a:path>
            </a:pathLst>
          </a:custGeom>
          <a:solidFill>
            <a:srgbClr val="FFFFFF"/>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78" name="Google Shape;278;p18"/>
          <p:cNvSpPr/>
          <p:nvPr/>
        </p:nvSpPr>
        <p:spPr>
          <a:xfrm>
            <a:off x="9641752" y="1674424"/>
            <a:ext cx="512140" cy="338668"/>
          </a:xfrm>
          <a:custGeom>
            <a:rect b="b" l="l" r="r" t="t"/>
            <a:pathLst>
              <a:path extrusionOk="0" h="21600" w="21600">
                <a:moveTo>
                  <a:pt x="10800" y="0"/>
                </a:moveTo>
                <a:lnTo>
                  <a:pt x="10800" y="0"/>
                </a:lnTo>
                <a:cubicBezTo>
                  <a:pt x="4835" y="0"/>
                  <a:pt x="0" y="4835"/>
                  <a:pt x="0" y="10800"/>
                </a:cubicBezTo>
                <a:lnTo>
                  <a:pt x="0" y="10800"/>
                </a:lnTo>
                <a:cubicBezTo>
                  <a:pt x="0" y="16765"/>
                  <a:pt x="4835" y="21600"/>
                  <a:pt x="10800" y="21600"/>
                </a:cubicBezTo>
                <a:cubicBezTo>
                  <a:pt x="10800" y="21600"/>
                  <a:pt x="10800" y="21600"/>
                  <a:pt x="10800" y="21600"/>
                </a:cubicBezTo>
                <a:lnTo>
                  <a:pt x="10800" y="21600"/>
                </a:lnTo>
                <a:cubicBezTo>
                  <a:pt x="16765" y="21600"/>
                  <a:pt x="21600" y="16765"/>
                  <a:pt x="21600" y="10800"/>
                </a:cubicBezTo>
                <a:cubicBezTo>
                  <a:pt x="21600" y="10800"/>
                  <a:pt x="21600" y="10800"/>
                  <a:pt x="21600" y="10800"/>
                </a:cubicBezTo>
                <a:lnTo>
                  <a:pt x="21600" y="10800"/>
                </a:lnTo>
                <a:cubicBezTo>
                  <a:pt x="21600" y="4835"/>
                  <a:pt x="16765" y="0"/>
                  <a:pt x="10800" y="0"/>
                </a:cubicBezTo>
                <a:cubicBezTo>
                  <a:pt x="10800" y="0"/>
                  <a:pt x="10800" y="0"/>
                  <a:pt x="10800" y="0"/>
                </a:cubicBezTo>
                <a:close/>
              </a:path>
            </a:pathLst>
          </a:custGeom>
          <a:solidFill>
            <a:srgbClr val="FFFFFF"/>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79" name="Google Shape;279;p18"/>
          <p:cNvSpPr/>
          <p:nvPr/>
        </p:nvSpPr>
        <p:spPr>
          <a:xfrm>
            <a:off x="9341722" y="1584960"/>
            <a:ext cx="341428" cy="225778"/>
          </a:xfrm>
          <a:custGeom>
            <a:rect b="b" l="l" r="r" t="t"/>
            <a:pathLst>
              <a:path extrusionOk="0" h="21600" w="21600">
                <a:moveTo>
                  <a:pt x="10800" y="0"/>
                </a:moveTo>
                <a:lnTo>
                  <a:pt x="10800" y="0"/>
                </a:lnTo>
                <a:cubicBezTo>
                  <a:pt x="4835" y="0"/>
                  <a:pt x="0" y="4835"/>
                  <a:pt x="0" y="10800"/>
                </a:cubicBezTo>
                <a:lnTo>
                  <a:pt x="0" y="10800"/>
                </a:lnTo>
                <a:cubicBezTo>
                  <a:pt x="0" y="16765"/>
                  <a:pt x="4835" y="21600"/>
                  <a:pt x="10800" y="21600"/>
                </a:cubicBezTo>
                <a:cubicBezTo>
                  <a:pt x="10800" y="21600"/>
                  <a:pt x="10800" y="21600"/>
                  <a:pt x="10800" y="21600"/>
                </a:cubicBezTo>
                <a:lnTo>
                  <a:pt x="10800" y="21600"/>
                </a:lnTo>
                <a:cubicBezTo>
                  <a:pt x="16765" y="21600"/>
                  <a:pt x="21600" y="16765"/>
                  <a:pt x="21600" y="10800"/>
                </a:cubicBezTo>
                <a:cubicBezTo>
                  <a:pt x="21600" y="10800"/>
                  <a:pt x="21600" y="10800"/>
                  <a:pt x="21600" y="10800"/>
                </a:cubicBezTo>
                <a:lnTo>
                  <a:pt x="21600" y="10800"/>
                </a:lnTo>
                <a:cubicBezTo>
                  <a:pt x="21600" y="4835"/>
                  <a:pt x="16765" y="0"/>
                  <a:pt x="10800" y="0"/>
                </a:cubicBezTo>
                <a:cubicBezTo>
                  <a:pt x="10800" y="0"/>
                  <a:pt x="10800" y="0"/>
                  <a:pt x="10800" y="0"/>
                </a:cubicBezTo>
                <a:close/>
              </a:path>
            </a:pathLst>
          </a:custGeom>
          <a:solidFill>
            <a:srgbClr val="FFFFFF"/>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0" name="Google Shape;280;p18"/>
          <p:cNvSpPr/>
          <p:nvPr/>
        </p:nvSpPr>
        <p:spPr>
          <a:xfrm>
            <a:off x="9189789" y="1551563"/>
            <a:ext cx="170714" cy="112890"/>
          </a:xfrm>
          <a:custGeom>
            <a:rect b="b" l="l" r="r" t="t"/>
            <a:pathLst>
              <a:path extrusionOk="0" h="21600" w="21600">
                <a:moveTo>
                  <a:pt x="10800" y="0"/>
                </a:moveTo>
                <a:lnTo>
                  <a:pt x="10800" y="0"/>
                </a:lnTo>
                <a:cubicBezTo>
                  <a:pt x="4835" y="0"/>
                  <a:pt x="0" y="4835"/>
                  <a:pt x="0" y="10800"/>
                </a:cubicBezTo>
                <a:lnTo>
                  <a:pt x="0" y="10800"/>
                </a:lnTo>
                <a:cubicBezTo>
                  <a:pt x="0" y="16765"/>
                  <a:pt x="4835" y="21600"/>
                  <a:pt x="10800" y="21600"/>
                </a:cubicBezTo>
                <a:cubicBezTo>
                  <a:pt x="10800" y="21600"/>
                  <a:pt x="10800" y="21600"/>
                  <a:pt x="10800" y="21600"/>
                </a:cubicBezTo>
                <a:lnTo>
                  <a:pt x="10800" y="21600"/>
                </a:lnTo>
                <a:cubicBezTo>
                  <a:pt x="16765" y="21600"/>
                  <a:pt x="21600" y="16765"/>
                  <a:pt x="21600" y="10800"/>
                </a:cubicBezTo>
                <a:cubicBezTo>
                  <a:pt x="21600" y="10800"/>
                  <a:pt x="21600" y="10800"/>
                  <a:pt x="21600" y="10800"/>
                </a:cubicBezTo>
                <a:lnTo>
                  <a:pt x="21600" y="10800"/>
                </a:lnTo>
                <a:cubicBezTo>
                  <a:pt x="21600" y="4835"/>
                  <a:pt x="16765" y="0"/>
                  <a:pt x="10800" y="0"/>
                </a:cubicBezTo>
                <a:cubicBezTo>
                  <a:pt x="10800" y="0"/>
                  <a:pt x="10800" y="0"/>
                  <a:pt x="10800" y="0"/>
                </a:cubicBezTo>
                <a:close/>
              </a:path>
            </a:pathLst>
          </a:custGeom>
          <a:solidFill>
            <a:srgbClr val="FFFFFF"/>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1" name="Google Shape;281;p18"/>
          <p:cNvSpPr/>
          <p:nvPr/>
        </p:nvSpPr>
        <p:spPr>
          <a:xfrm>
            <a:off x="10084844" y="1532029"/>
            <a:ext cx="2818839" cy="1729532"/>
          </a:xfrm>
          <a:custGeom>
            <a:rect b="b" l="l" r="r" t="t"/>
            <a:pathLst>
              <a:path extrusionOk="0" h="21600" w="21600">
                <a:moveTo>
                  <a:pt x="0" y="13555"/>
                </a:moveTo>
                <a:lnTo>
                  <a:pt x="0" y="13555"/>
                </a:lnTo>
                <a:cubicBezTo>
                  <a:pt x="417" y="13915"/>
                  <a:pt x="899" y="14078"/>
                  <a:pt x="1381" y="14023"/>
                </a:cubicBezTo>
                <a:moveTo>
                  <a:pt x="2000" y="19344"/>
                </a:moveTo>
                <a:lnTo>
                  <a:pt x="2000" y="19344"/>
                </a:lnTo>
                <a:cubicBezTo>
                  <a:pt x="2207" y="19308"/>
                  <a:pt x="2410" y="19233"/>
                  <a:pt x="2604" y="19120"/>
                </a:cubicBezTo>
                <a:moveTo>
                  <a:pt x="7435" y="20578"/>
                </a:moveTo>
                <a:lnTo>
                  <a:pt x="7435" y="20578"/>
                </a:lnTo>
                <a:cubicBezTo>
                  <a:pt x="7532" y="20937"/>
                  <a:pt x="7654" y="21279"/>
                  <a:pt x="7799" y="21600"/>
                </a:cubicBezTo>
                <a:moveTo>
                  <a:pt x="14381" y="20160"/>
                </a:moveTo>
                <a:lnTo>
                  <a:pt x="14381" y="20160"/>
                </a:lnTo>
                <a:cubicBezTo>
                  <a:pt x="14456" y="19795"/>
                  <a:pt x="14505" y="19419"/>
                  <a:pt x="14527" y="19039"/>
                </a:cubicBezTo>
                <a:moveTo>
                  <a:pt x="19208" y="16307"/>
                </a:moveTo>
                <a:lnTo>
                  <a:pt x="19208" y="16307"/>
                </a:lnTo>
                <a:cubicBezTo>
                  <a:pt x="19218" y="14526"/>
                  <a:pt x="18528" y="12895"/>
                  <a:pt x="17436" y="12115"/>
                </a:cubicBezTo>
                <a:moveTo>
                  <a:pt x="20811" y="9204"/>
                </a:moveTo>
                <a:lnTo>
                  <a:pt x="20811" y="9204"/>
                </a:lnTo>
                <a:cubicBezTo>
                  <a:pt x="21153" y="8777"/>
                  <a:pt x="21423" y="8239"/>
                  <a:pt x="21600" y="7632"/>
                </a:cubicBezTo>
                <a:moveTo>
                  <a:pt x="19744" y="2561"/>
                </a:moveTo>
                <a:lnTo>
                  <a:pt x="19744" y="2561"/>
                </a:lnTo>
                <a:cubicBezTo>
                  <a:pt x="19747" y="2312"/>
                  <a:pt x="19733" y="2063"/>
                  <a:pt x="19702" y="1818"/>
                </a:cubicBezTo>
                <a:moveTo>
                  <a:pt x="15078" y="0"/>
                </a:moveTo>
                <a:lnTo>
                  <a:pt x="15078" y="0"/>
                </a:lnTo>
                <a:cubicBezTo>
                  <a:pt x="14912" y="285"/>
                  <a:pt x="14776" y="604"/>
                  <a:pt x="14673" y="947"/>
                </a:cubicBezTo>
                <a:moveTo>
                  <a:pt x="11061" y="564"/>
                </a:moveTo>
                <a:lnTo>
                  <a:pt x="11061" y="564"/>
                </a:lnTo>
                <a:cubicBezTo>
                  <a:pt x="10973" y="823"/>
                  <a:pt x="10907" y="1098"/>
                  <a:pt x="10865" y="1381"/>
                </a:cubicBezTo>
                <a:moveTo>
                  <a:pt x="7163" y="2480"/>
                </a:moveTo>
                <a:lnTo>
                  <a:pt x="7163" y="2480"/>
                </a:lnTo>
                <a:cubicBezTo>
                  <a:pt x="6949" y="2175"/>
                  <a:pt x="6711" y="1909"/>
                  <a:pt x="6454" y="1688"/>
                </a:cubicBezTo>
                <a:moveTo>
                  <a:pt x="946" y="7074"/>
                </a:moveTo>
                <a:lnTo>
                  <a:pt x="946" y="7074"/>
                </a:lnTo>
                <a:cubicBezTo>
                  <a:pt x="973" y="7356"/>
                  <a:pt x="1014" y="7635"/>
                  <a:pt x="1070" y="7907"/>
                </a:cubicBezTo>
              </a:path>
            </a:pathLst>
          </a:custGeom>
          <a:solidFill>
            <a:srgbClr val="000000">
              <a:alpha val="0"/>
            </a:srgbClr>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2" name="Google Shape;282;p18"/>
          <p:cNvSpPr txBox="1"/>
          <p:nvPr/>
        </p:nvSpPr>
        <p:spPr>
          <a:xfrm>
            <a:off x="10355476" y="1729269"/>
            <a:ext cx="2007302" cy="1324094"/>
          </a:xfrm>
          <a:prstGeom prst="rect">
            <a:avLst/>
          </a:prstGeom>
          <a:noFill/>
          <a:ln>
            <a:noFill/>
          </a:ln>
        </p:spPr>
        <p:txBody>
          <a:bodyPr anchorCtr="0" anchor="t"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2560"/>
              <a:buFont typeface="Arial"/>
              <a:buNone/>
            </a:pPr>
            <a:r>
              <a:rPr b="1" i="0" lang="en-US" sz="2560" u="none" cap="none" strike="noStrike">
                <a:solidFill>
                  <a:srgbClr val="000000"/>
                </a:solidFill>
                <a:latin typeface="Arial"/>
                <a:ea typeface="Arial"/>
                <a:cs typeface="Arial"/>
                <a:sym typeface="Arial"/>
              </a:rPr>
              <a:t>COMPRO MEU APÊ</a:t>
            </a:r>
            <a:endParaRPr/>
          </a:p>
          <a:p>
            <a:pPr indent="0" lvl="0" marL="0" marR="0" rtl="0" algn="ctr">
              <a:lnSpc>
                <a:spcPct val="100000"/>
              </a:lnSpc>
              <a:spcBef>
                <a:spcPts val="0"/>
              </a:spcBef>
              <a:spcAft>
                <a:spcPts val="0"/>
              </a:spcAft>
              <a:buClr>
                <a:srgbClr val="000000"/>
              </a:buClr>
              <a:buSzPts val="2560"/>
              <a:buFont typeface="Arial"/>
              <a:buNone/>
            </a:pPr>
            <a:r>
              <a:rPr b="1" i="0" lang="en-US" sz="2560" u="none" cap="none" strike="noStrike">
                <a:solidFill>
                  <a:srgbClr val="000000"/>
                </a:solidFill>
                <a:latin typeface="Arial"/>
                <a:ea typeface="Arial"/>
                <a:cs typeface="Arial"/>
                <a:sym typeface="Arial"/>
              </a:rPr>
              <a:t>AGORA ??</a:t>
            </a:r>
            <a:endParaRPr/>
          </a:p>
        </p:txBody>
      </p:sp>
      <p:sp>
        <p:nvSpPr>
          <p:cNvPr id="283" name="Google Shape;283;p18"/>
          <p:cNvSpPr/>
          <p:nvPr/>
        </p:nvSpPr>
        <p:spPr>
          <a:xfrm>
            <a:off x="3454375" y="1727136"/>
            <a:ext cx="3149228" cy="2438174"/>
          </a:xfrm>
          <a:custGeom>
            <a:rect b="b" l="l" r="r" t="t"/>
            <a:pathLst>
              <a:path extrusionOk="0" h="20623" w="21264">
                <a:moveTo>
                  <a:pt x="1919" y="6857"/>
                </a:moveTo>
                <a:lnTo>
                  <a:pt x="1919" y="6857"/>
                </a:lnTo>
                <a:cubicBezTo>
                  <a:pt x="744" y="7018"/>
                  <a:pt x="-110" y="8412"/>
                  <a:pt x="11" y="9971"/>
                </a:cubicBezTo>
                <a:cubicBezTo>
                  <a:pt x="81" y="10871"/>
                  <a:pt x="470" y="11672"/>
                  <a:pt x="1058" y="12130"/>
                </a:cubicBezTo>
                <a:lnTo>
                  <a:pt x="1047" y="12097"/>
                </a:lnTo>
                <a:lnTo>
                  <a:pt x="1047" y="12097"/>
                </a:lnTo>
                <a:cubicBezTo>
                  <a:pt x="237" y="13237"/>
                  <a:pt x="282" y="15025"/>
                  <a:pt x="1147" y="16091"/>
                </a:cubicBezTo>
                <a:cubicBezTo>
                  <a:pt x="1608" y="16659"/>
                  <a:pt x="2236" y="16931"/>
                  <a:pt x="2864" y="16834"/>
                </a:cubicBezTo>
                <a:lnTo>
                  <a:pt x="2853" y="16853"/>
                </a:lnTo>
                <a:lnTo>
                  <a:pt x="2853" y="16853"/>
                </a:lnTo>
                <a:cubicBezTo>
                  <a:pt x="3897" y="19265"/>
                  <a:pt x="6219" y="20100"/>
                  <a:pt x="8040" y="18718"/>
                </a:cubicBezTo>
                <a:cubicBezTo>
                  <a:pt x="8063" y="18700"/>
                  <a:pt x="8086" y="18683"/>
                  <a:pt x="8108" y="18665"/>
                </a:cubicBezTo>
                <a:lnTo>
                  <a:pt x="8102" y="18668"/>
                </a:lnTo>
                <a:lnTo>
                  <a:pt x="8102" y="18668"/>
                </a:lnTo>
                <a:cubicBezTo>
                  <a:pt x="9122" y="20688"/>
                  <a:pt x="11186" y="21231"/>
                  <a:pt x="12712" y="19881"/>
                </a:cubicBezTo>
                <a:cubicBezTo>
                  <a:pt x="13352" y="19315"/>
                  <a:pt x="13823" y="18473"/>
                  <a:pt x="14046" y="17498"/>
                </a:cubicBezTo>
                <a:lnTo>
                  <a:pt x="14050" y="17522"/>
                </a:lnTo>
                <a:lnTo>
                  <a:pt x="14050" y="17522"/>
                </a:lnTo>
                <a:cubicBezTo>
                  <a:pt x="15384" y="18621"/>
                  <a:pt x="17141" y="18085"/>
                  <a:pt x="17974" y="16325"/>
                </a:cubicBezTo>
                <a:cubicBezTo>
                  <a:pt x="18252" y="15737"/>
                  <a:pt x="18401" y="15059"/>
                  <a:pt x="18406" y="14366"/>
                </a:cubicBezTo>
                <a:lnTo>
                  <a:pt x="18400" y="14357"/>
                </a:lnTo>
                <a:lnTo>
                  <a:pt x="18400" y="14357"/>
                </a:lnTo>
                <a:cubicBezTo>
                  <a:pt x="20223" y="14013"/>
                  <a:pt x="21490" y="11783"/>
                  <a:pt x="21229" y="9377"/>
                </a:cubicBezTo>
                <a:cubicBezTo>
                  <a:pt x="21148" y="8627"/>
                  <a:pt x="20922" y="7918"/>
                  <a:pt x="20573" y="7318"/>
                </a:cubicBezTo>
                <a:lnTo>
                  <a:pt x="20566" y="7316"/>
                </a:lnTo>
                <a:lnTo>
                  <a:pt x="20566" y="7316"/>
                </a:lnTo>
                <a:cubicBezTo>
                  <a:pt x="21137" y="5554"/>
                  <a:pt x="20520" y="3512"/>
                  <a:pt x="19188" y="2756"/>
                </a:cubicBezTo>
                <a:cubicBezTo>
                  <a:pt x="19076" y="2693"/>
                  <a:pt x="18961" y="2640"/>
                  <a:pt x="18843" y="2597"/>
                </a:cubicBezTo>
                <a:lnTo>
                  <a:pt x="18852" y="2591"/>
                </a:lnTo>
                <a:lnTo>
                  <a:pt x="18852" y="2591"/>
                </a:lnTo>
                <a:cubicBezTo>
                  <a:pt x="18618" y="879"/>
                  <a:pt x="17375" y="-258"/>
                  <a:pt x="16075" y="50"/>
                </a:cubicBezTo>
                <a:cubicBezTo>
                  <a:pt x="15529" y="180"/>
                  <a:pt x="15034" y="555"/>
                  <a:pt x="14675" y="1113"/>
                </a:cubicBezTo>
                <a:lnTo>
                  <a:pt x="14679" y="1117"/>
                </a:lnTo>
                <a:lnTo>
                  <a:pt x="14679" y="1117"/>
                </a:lnTo>
                <a:cubicBezTo>
                  <a:pt x="13960" y="-129"/>
                  <a:pt x="12611" y="-369"/>
                  <a:pt x="11668" y="582"/>
                </a:cubicBezTo>
                <a:cubicBezTo>
                  <a:pt x="11406" y="845"/>
                  <a:pt x="11194" y="1183"/>
                  <a:pt x="11048" y="1572"/>
                </a:cubicBezTo>
                <a:lnTo>
                  <a:pt x="11055" y="1618"/>
                </a:lnTo>
                <a:lnTo>
                  <a:pt x="11055" y="1618"/>
                </a:lnTo>
                <a:cubicBezTo>
                  <a:pt x="10022" y="274"/>
                  <a:pt x="8360" y="291"/>
                  <a:pt x="7343" y="1657"/>
                </a:cubicBezTo>
                <a:cubicBezTo>
                  <a:pt x="7165" y="1895"/>
                  <a:pt x="7014" y="2167"/>
                  <a:pt x="6895" y="2463"/>
                </a:cubicBezTo>
                <a:lnTo>
                  <a:pt x="6887" y="2485"/>
                </a:lnTo>
                <a:lnTo>
                  <a:pt x="6887" y="2485"/>
                </a:lnTo>
                <a:cubicBezTo>
                  <a:pt x="5303" y="1260"/>
                  <a:pt x="3266" y="1962"/>
                  <a:pt x="2338" y="4053"/>
                </a:cubicBezTo>
                <a:cubicBezTo>
                  <a:pt x="1962" y="4900"/>
                  <a:pt x="1812" y="5889"/>
                  <a:pt x="1913" y="6862"/>
                </a:cubicBezTo>
                <a:close/>
              </a:path>
            </a:pathLst>
          </a:custGeom>
          <a:solidFill>
            <a:srgbClr val="FFFFFF"/>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4" name="Google Shape;284;p18"/>
          <p:cNvSpPr/>
          <p:nvPr/>
        </p:nvSpPr>
        <p:spPr>
          <a:xfrm>
            <a:off x="3174289" y="3463544"/>
            <a:ext cx="524934" cy="406401"/>
          </a:xfrm>
          <a:custGeom>
            <a:rect b="b" l="l" r="r" t="t"/>
            <a:pathLst>
              <a:path extrusionOk="0" h="21600" w="21600">
                <a:moveTo>
                  <a:pt x="10800" y="0"/>
                </a:moveTo>
                <a:lnTo>
                  <a:pt x="10800" y="0"/>
                </a:lnTo>
                <a:cubicBezTo>
                  <a:pt x="4835" y="0"/>
                  <a:pt x="0" y="4835"/>
                  <a:pt x="0" y="10800"/>
                </a:cubicBezTo>
                <a:lnTo>
                  <a:pt x="0" y="10800"/>
                </a:lnTo>
                <a:cubicBezTo>
                  <a:pt x="0" y="16765"/>
                  <a:pt x="4835" y="21600"/>
                  <a:pt x="10800" y="21600"/>
                </a:cubicBezTo>
                <a:cubicBezTo>
                  <a:pt x="10800" y="21600"/>
                  <a:pt x="10800" y="21600"/>
                  <a:pt x="10800" y="21600"/>
                </a:cubicBezTo>
                <a:lnTo>
                  <a:pt x="10800" y="21600"/>
                </a:lnTo>
                <a:cubicBezTo>
                  <a:pt x="16765" y="21600"/>
                  <a:pt x="21600" y="16765"/>
                  <a:pt x="21600" y="10800"/>
                </a:cubicBezTo>
                <a:cubicBezTo>
                  <a:pt x="21600" y="10800"/>
                  <a:pt x="21600" y="10800"/>
                  <a:pt x="21600" y="10800"/>
                </a:cubicBezTo>
                <a:lnTo>
                  <a:pt x="21600" y="10800"/>
                </a:lnTo>
                <a:cubicBezTo>
                  <a:pt x="21600" y="4835"/>
                  <a:pt x="16765" y="0"/>
                  <a:pt x="10800" y="0"/>
                </a:cubicBezTo>
                <a:cubicBezTo>
                  <a:pt x="10800" y="0"/>
                  <a:pt x="10800" y="0"/>
                  <a:pt x="10800" y="0"/>
                </a:cubicBezTo>
                <a:close/>
              </a:path>
            </a:pathLst>
          </a:custGeom>
          <a:solidFill>
            <a:srgbClr val="FFFFFF"/>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5" name="Google Shape;285;p18"/>
          <p:cNvSpPr/>
          <p:nvPr/>
        </p:nvSpPr>
        <p:spPr>
          <a:xfrm>
            <a:off x="2877994" y="3704900"/>
            <a:ext cx="349956" cy="270934"/>
          </a:xfrm>
          <a:custGeom>
            <a:rect b="b" l="l" r="r" t="t"/>
            <a:pathLst>
              <a:path extrusionOk="0" h="21600" w="21600">
                <a:moveTo>
                  <a:pt x="10800" y="0"/>
                </a:moveTo>
                <a:lnTo>
                  <a:pt x="10800" y="0"/>
                </a:lnTo>
                <a:cubicBezTo>
                  <a:pt x="4835" y="0"/>
                  <a:pt x="0" y="4835"/>
                  <a:pt x="0" y="10800"/>
                </a:cubicBezTo>
                <a:lnTo>
                  <a:pt x="0" y="10800"/>
                </a:lnTo>
                <a:cubicBezTo>
                  <a:pt x="0" y="16765"/>
                  <a:pt x="4835" y="21600"/>
                  <a:pt x="10800" y="21600"/>
                </a:cubicBezTo>
                <a:cubicBezTo>
                  <a:pt x="10800" y="21600"/>
                  <a:pt x="10800" y="21600"/>
                  <a:pt x="10800" y="21600"/>
                </a:cubicBezTo>
                <a:lnTo>
                  <a:pt x="10800" y="21600"/>
                </a:lnTo>
                <a:cubicBezTo>
                  <a:pt x="16765" y="21600"/>
                  <a:pt x="21600" y="16765"/>
                  <a:pt x="21600" y="10800"/>
                </a:cubicBezTo>
                <a:cubicBezTo>
                  <a:pt x="21600" y="10800"/>
                  <a:pt x="21600" y="10800"/>
                  <a:pt x="21600" y="10800"/>
                </a:cubicBezTo>
                <a:lnTo>
                  <a:pt x="21600" y="10800"/>
                </a:lnTo>
                <a:cubicBezTo>
                  <a:pt x="21600" y="4835"/>
                  <a:pt x="16765" y="0"/>
                  <a:pt x="10800" y="0"/>
                </a:cubicBezTo>
                <a:cubicBezTo>
                  <a:pt x="10800" y="0"/>
                  <a:pt x="10800" y="0"/>
                  <a:pt x="10800" y="0"/>
                </a:cubicBezTo>
                <a:close/>
              </a:path>
            </a:pathLst>
          </a:custGeom>
          <a:solidFill>
            <a:srgbClr val="FFFFFF"/>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6" name="Google Shape;286;p18"/>
          <p:cNvSpPr/>
          <p:nvPr/>
        </p:nvSpPr>
        <p:spPr>
          <a:xfrm>
            <a:off x="2732762" y="3877846"/>
            <a:ext cx="174979" cy="135467"/>
          </a:xfrm>
          <a:custGeom>
            <a:rect b="b" l="l" r="r" t="t"/>
            <a:pathLst>
              <a:path extrusionOk="0" h="21600" w="21600">
                <a:moveTo>
                  <a:pt x="10800" y="0"/>
                </a:moveTo>
                <a:lnTo>
                  <a:pt x="10800" y="0"/>
                </a:lnTo>
                <a:cubicBezTo>
                  <a:pt x="4835" y="0"/>
                  <a:pt x="0" y="4835"/>
                  <a:pt x="0" y="10800"/>
                </a:cubicBezTo>
                <a:lnTo>
                  <a:pt x="0" y="10800"/>
                </a:lnTo>
                <a:cubicBezTo>
                  <a:pt x="0" y="16765"/>
                  <a:pt x="4835" y="21600"/>
                  <a:pt x="10800" y="21600"/>
                </a:cubicBezTo>
                <a:cubicBezTo>
                  <a:pt x="10800" y="21600"/>
                  <a:pt x="10800" y="21600"/>
                  <a:pt x="10800" y="21600"/>
                </a:cubicBezTo>
                <a:lnTo>
                  <a:pt x="10800" y="21600"/>
                </a:lnTo>
                <a:cubicBezTo>
                  <a:pt x="16765" y="21600"/>
                  <a:pt x="21600" y="16765"/>
                  <a:pt x="21600" y="10800"/>
                </a:cubicBezTo>
                <a:cubicBezTo>
                  <a:pt x="21600" y="10800"/>
                  <a:pt x="21600" y="10800"/>
                  <a:pt x="21600" y="10800"/>
                </a:cubicBezTo>
                <a:lnTo>
                  <a:pt x="21600" y="10800"/>
                </a:lnTo>
                <a:cubicBezTo>
                  <a:pt x="21600" y="4835"/>
                  <a:pt x="16765" y="0"/>
                  <a:pt x="10800" y="0"/>
                </a:cubicBezTo>
                <a:cubicBezTo>
                  <a:pt x="10800" y="0"/>
                  <a:pt x="10800" y="0"/>
                  <a:pt x="10800" y="0"/>
                </a:cubicBezTo>
                <a:close/>
              </a:path>
            </a:pathLst>
          </a:custGeom>
          <a:solidFill>
            <a:srgbClr val="FFFFFF"/>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7" name="Google Shape;287;p18"/>
          <p:cNvSpPr/>
          <p:nvPr/>
        </p:nvSpPr>
        <p:spPr>
          <a:xfrm>
            <a:off x="3611098" y="1858755"/>
            <a:ext cx="2889258" cy="2075439"/>
          </a:xfrm>
          <a:custGeom>
            <a:rect b="b" l="l" r="r" t="t"/>
            <a:pathLst>
              <a:path extrusionOk="0" h="21600" w="21600">
                <a:moveTo>
                  <a:pt x="0" y="13555"/>
                </a:moveTo>
                <a:lnTo>
                  <a:pt x="0" y="13555"/>
                </a:lnTo>
                <a:cubicBezTo>
                  <a:pt x="417" y="13915"/>
                  <a:pt x="899" y="14078"/>
                  <a:pt x="1381" y="14023"/>
                </a:cubicBezTo>
                <a:moveTo>
                  <a:pt x="2000" y="19344"/>
                </a:moveTo>
                <a:lnTo>
                  <a:pt x="2000" y="19344"/>
                </a:lnTo>
                <a:cubicBezTo>
                  <a:pt x="2207" y="19308"/>
                  <a:pt x="2410" y="19233"/>
                  <a:pt x="2604" y="19120"/>
                </a:cubicBezTo>
                <a:moveTo>
                  <a:pt x="7435" y="20578"/>
                </a:moveTo>
                <a:lnTo>
                  <a:pt x="7435" y="20578"/>
                </a:lnTo>
                <a:cubicBezTo>
                  <a:pt x="7532" y="20937"/>
                  <a:pt x="7654" y="21279"/>
                  <a:pt x="7799" y="21600"/>
                </a:cubicBezTo>
                <a:moveTo>
                  <a:pt x="14381" y="20160"/>
                </a:moveTo>
                <a:lnTo>
                  <a:pt x="14381" y="20160"/>
                </a:lnTo>
                <a:cubicBezTo>
                  <a:pt x="14456" y="19795"/>
                  <a:pt x="14505" y="19419"/>
                  <a:pt x="14527" y="19039"/>
                </a:cubicBezTo>
                <a:moveTo>
                  <a:pt x="19208" y="16307"/>
                </a:moveTo>
                <a:lnTo>
                  <a:pt x="19208" y="16307"/>
                </a:lnTo>
                <a:cubicBezTo>
                  <a:pt x="19218" y="14526"/>
                  <a:pt x="18528" y="12895"/>
                  <a:pt x="17436" y="12115"/>
                </a:cubicBezTo>
                <a:moveTo>
                  <a:pt x="20811" y="9204"/>
                </a:moveTo>
                <a:lnTo>
                  <a:pt x="20811" y="9204"/>
                </a:lnTo>
                <a:cubicBezTo>
                  <a:pt x="21153" y="8777"/>
                  <a:pt x="21423" y="8239"/>
                  <a:pt x="21600" y="7632"/>
                </a:cubicBezTo>
                <a:moveTo>
                  <a:pt x="19744" y="2561"/>
                </a:moveTo>
                <a:lnTo>
                  <a:pt x="19744" y="2561"/>
                </a:lnTo>
                <a:cubicBezTo>
                  <a:pt x="19747" y="2312"/>
                  <a:pt x="19733" y="2063"/>
                  <a:pt x="19702" y="1818"/>
                </a:cubicBezTo>
                <a:moveTo>
                  <a:pt x="15078" y="0"/>
                </a:moveTo>
                <a:lnTo>
                  <a:pt x="15078" y="0"/>
                </a:lnTo>
                <a:cubicBezTo>
                  <a:pt x="14912" y="285"/>
                  <a:pt x="14776" y="604"/>
                  <a:pt x="14673" y="947"/>
                </a:cubicBezTo>
                <a:moveTo>
                  <a:pt x="11061" y="564"/>
                </a:moveTo>
                <a:lnTo>
                  <a:pt x="11061" y="564"/>
                </a:lnTo>
                <a:cubicBezTo>
                  <a:pt x="10973" y="823"/>
                  <a:pt x="10907" y="1098"/>
                  <a:pt x="10865" y="1381"/>
                </a:cubicBezTo>
                <a:moveTo>
                  <a:pt x="7163" y="2480"/>
                </a:moveTo>
                <a:lnTo>
                  <a:pt x="7163" y="2480"/>
                </a:lnTo>
                <a:cubicBezTo>
                  <a:pt x="6949" y="2175"/>
                  <a:pt x="6711" y="1909"/>
                  <a:pt x="6454" y="1688"/>
                </a:cubicBezTo>
                <a:moveTo>
                  <a:pt x="946" y="7074"/>
                </a:moveTo>
                <a:lnTo>
                  <a:pt x="946" y="7074"/>
                </a:lnTo>
                <a:cubicBezTo>
                  <a:pt x="973" y="7356"/>
                  <a:pt x="1014" y="7635"/>
                  <a:pt x="1070" y="7907"/>
                </a:cubicBezTo>
              </a:path>
            </a:pathLst>
          </a:custGeom>
          <a:solidFill>
            <a:srgbClr val="000000">
              <a:alpha val="0"/>
            </a:srgbClr>
          </a:solidFill>
          <a:ln cap="flat" cmpd="sng" w="38100">
            <a:solidFill>
              <a:srgbClr val="000000"/>
            </a:solidFill>
            <a:prstDash val="solid"/>
            <a:round/>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600"/>
              <a:buFont typeface="Helvetica Neue Light"/>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288" name="Google Shape;288;p18"/>
          <p:cNvSpPr txBox="1"/>
          <p:nvPr/>
        </p:nvSpPr>
        <p:spPr>
          <a:xfrm>
            <a:off x="3888490" y="2095443"/>
            <a:ext cx="2057448" cy="1854201"/>
          </a:xfrm>
          <a:prstGeom prst="rect">
            <a:avLst/>
          </a:prstGeom>
          <a:noFill/>
          <a:ln>
            <a:noFill/>
          </a:ln>
        </p:spPr>
        <p:txBody>
          <a:bodyPr anchorCtr="0" anchor="t"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1991"/>
              <a:buFont typeface="Arial"/>
              <a:buNone/>
            </a:pPr>
            <a:r>
              <a:rPr b="1" i="0" lang="en-US" sz="1991" u="none" cap="none" strike="noStrike">
                <a:solidFill>
                  <a:srgbClr val="000000"/>
                </a:solidFill>
                <a:latin typeface="Arial"/>
                <a:ea typeface="Arial"/>
                <a:cs typeface="Arial"/>
                <a:sym typeface="Arial"/>
              </a:rPr>
              <a:t>SERÁ QUE DEVO</a:t>
            </a:r>
            <a:endParaRPr/>
          </a:p>
          <a:p>
            <a:pPr indent="0" lvl="0" marL="0" marR="0" rtl="0" algn="ctr">
              <a:lnSpc>
                <a:spcPct val="100000"/>
              </a:lnSpc>
              <a:spcBef>
                <a:spcPts val="0"/>
              </a:spcBef>
              <a:spcAft>
                <a:spcPts val="0"/>
              </a:spcAft>
              <a:buClr>
                <a:srgbClr val="000000"/>
              </a:buClr>
              <a:buSzPts val="1991"/>
              <a:buFont typeface="Arial"/>
              <a:buNone/>
            </a:pPr>
            <a:r>
              <a:rPr b="1" i="0" lang="en-US" sz="1991" u="none" cap="none" strike="noStrike">
                <a:solidFill>
                  <a:srgbClr val="000000"/>
                </a:solidFill>
                <a:latin typeface="Arial"/>
                <a:ea typeface="Arial"/>
                <a:cs typeface="Arial"/>
                <a:sym typeface="Arial"/>
              </a:rPr>
              <a:t>COMPRAR</a:t>
            </a:r>
            <a:endParaRPr/>
          </a:p>
          <a:p>
            <a:pPr indent="0" lvl="0" marL="0" marR="0" rtl="0" algn="ctr">
              <a:lnSpc>
                <a:spcPct val="100000"/>
              </a:lnSpc>
              <a:spcBef>
                <a:spcPts val="0"/>
              </a:spcBef>
              <a:spcAft>
                <a:spcPts val="0"/>
              </a:spcAft>
              <a:buClr>
                <a:srgbClr val="000000"/>
              </a:buClr>
              <a:buSzPts val="1991"/>
              <a:buFont typeface="Arial"/>
              <a:buNone/>
            </a:pPr>
            <a:r>
              <a:rPr b="1" i="0" lang="en-US" sz="1991" u="none" cap="none" strike="noStrike">
                <a:solidFill>
                  <a:srgbClr val="000000"/>
                </a:solidFill>
                <a:latin typeface="Arial"/>
                <a:ea typeface="Arial"/>
                <a:cs typeface="Arial"/>
                <a:sym typeface="Arial"/>
              </a:rPr>
              <a:t>UM ENDOSCÓPIO???</a:t>
            </a:r>
            <a:endParaRPr/>
          </a:p>
        </p:txBody>
      </p:sp>
      <p:pic>
        <p:nvPicPr>
          <p:cNvPr id="289" name="Google Shape;289;p18" title="slide eighteen.mp3">
            <a:hlinkClick r:id="rId8"/>
          </p:cNvPr>
          <p:cNvPicPr preferRelativeResize="0"/>
          <p:nvPr/>
        </p:nvPicPr>
        <p:blipFill>
          <a:blip r:embed="rId9">
            <a:alphaModFix/>
          </a:blip>
          <a:stretch>
            <a:fillRect/>
          </a:stretch>
        </p:blipFill>
        <p:spPr>
          <a:xfrm>
            <a:off x="12152489" y="1524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Google Shape;294;p19"/>
          <p:cNvSpPr/>
          <p:nvPr/>
        </p:nvSpPr>
        <p:spPr>
          <a:xfrm>
            <a:off x="2376363" y="1358838"/>
            <a:ext cx="2641289" cy="2336584"/>
          </a:xfrm>
          <a:custGeom>
            <a:rect b="b" l="l" r="r" t="t"/>
            <a:pathLst>
              <a:path extrusionOk="0" h="20623" w="21264">
                <a:moveTo>
                  <a:pt x="1919" y="6857"/>
                </a:moveTo>
                <a:lnTo>
                  <a:pt x="1919" y="6857"/>
                </a:lnTo>
                <a:cubicBezTo>
                  <a:pt x="744" y="7018"/>
                  <a:pt x="-110" y="8412"/>
                  <a:pt x="11" y="9971"/>
                </a:cubicBezTo>
                <a:cubicBezTo>
                  <a:pt x="81" y="10871"/>
                  <a:pt x="470" y="11672"/>
                  <a:pt x="1058" y="12130"/>
                </a:cubicBezTo>
                <a:lnTo>
                  <a:pt x="1047" y="12097"/>
                </a:lnTo>
                <a:lnTo>
                  <a:pt x="1047" y="12097"/>
                </a:lnTo>
                <a:cubicBezTo>
                  <a:pt x="237" y="13237"/>
                  <a:pt x="282" y="15025"/>
                  <a:pt x="1147" y="16091"/>
                </a:cubicBezTo>
                <a:cubicBezTo>
                  <a:pt x="1608" y="16659"/>
                  <a:pt x="2236" y="16931"/>
                  <a:pt x="2864" y="16834"/>
                </a:cubicBezTo>
                <a:lnTo>
                  <a:pt x="2853" y="16853"/>
                </a:lnTo>
                <a:lnTo>
                  <a:pt x="2853" y="16853"/>
                </a:lnTo>
                <a:cubicBezTo>
                  <a:pt x="3897" y="19265"/>
                  <a:pt x="6219" y="20100"/>
                  <a:pt x="8040" y="18718"/>
                </a:cubicBezTo>
                <a:cubicBezTo>
                  <a:pt x="8063" y="18700"/>
                  <a:pt x="8086" y="18683"/>
                  <a:pt x="8108" y="18665"/>
                </a:cubicBezTo>
                <a:lnTo>
                  <a:pt x="8102" y="18668"/>
                </a:lnTo>
                <a:lnTo>
                  <a:pt x="8102" y="18668"/>
                </a:lnTo>
                <a:cubicBezTo>
                  <a:pt x="9122" y="20688"/>
                  <a:pt x="11186" y="21231"/>
                  <a:pt x="12712" y="19881"/>
                </a:cubicBezTo>
                <a:cubicBezTo>
                  <a:pt x="13352" y="19315"/>
                  <a:pt x="13823" y="18473"/>
                  <a:pt x="14046" y="17498"/>
                </a:cubicBezTo>
                <a:lnTo>
                  <a:pt x="14050" y="17522"/>
                </a:lnTo>
                <a:lnTo>
                  <a:pt x="14050" y="17522"/>
                </a:lnTo>
                <a:cubicBezTo>
                  <a:pt x="15384" y="18621"/>
                  <a:pt x="17141" y="18085"/>
                  <a:pt x="17974" y="16325"/>
                </a:cubicBezTo>
                <a:cubicBezTo>
                  <a:pt x="18252" y="15737"/>
                  <a:pt x="18401" y="15059"/>
                  <a:pt x="18406" y="14366"/>
                </a:cubicBezTo>
                <a:lnTo>
                  <a:pt x="18400" y="14357"/>
                </a:lnTo>
                <a:lnTo>
                  <a:pt x="18400" y="14357"/>
                </a:lnTo>
                <a:cubicBezTo>
                  <a:pt x="20223" y="14013"/>
                  <a:pt x="21490" y="11783"/>
                  <a:pt x="21229" y="9377"/>
                </a:cubicBezTo>
                <a:cubicBezTo>
                  <a:pt x="21148" y="8627"/>
                  <a:pt x="20922" y="7918"/>
                  <a:pt x="20573" y="7318"/>
                </a:cubicBezTo>
                <a:lnTo>
                  <a:pt x="20566" y="7316"/>
                </a:lnTo>
                <a:lnTo>
                  <a:pt x="20566" y="7316"/>
                </a:lnTo>
                <a:cubicBezTo>
                  <a:pt x="21137" y="5554"/>
                  <a:pt x="20520" y="3512"/>
                  <a:pt x="19188" y="2756"/>
                </a:cubicBezTo>
                <a:cubicBezTo>
                  <a:pt x="19076" y="2693"/>
                  <a:pt x="18961" y="2640"/>
                  <a:pt x="18843" y="2597"/>
                </a:cubicBezTo>
                <a:lnTo>
                  <a:pt x="18852" y="2591"/>
                </a:lnTo>
                <a:lnTo>
                  <a:pt x="18852" y="2591"/>
                </a:lnTo>
                <a:cubicBezTo>
                  <a:pt x="18618" y="879"/>
                  <a:pt x="17375" y="-258"/>
                  <a:pt x="16075" y="50"/>
                </a:cubicBezTo>
                <a:cubicBezTo>
                  <a:pt x="15529" y="180"/>
                  <a:pt x="15034" y="555"/>
                  <a:pt x="14675" y="1113"/>
                </a:cubicBezTo>
                <a:lnTo>
                  <a:pt x="14679" y="1117"/>
                </a:lnTo>
                <a:lnTo>
                  <a:pt x="14679" y="1117"/>
                </a:lnTo>
                <a:cubicBezTo>
                  <a:pt x="13960" y="-129"/>
                  <a:pt x="12611" y="-369"/>
                  <a:pt x="11668" y="582"/>
                </a:cubicBezTo>
                <a:cubicBezTo>
                  <a:pt x="11406" y="845"/>
                  <a:pt x="11194" y="1183"/>
                  <a:pt x="11048" y="1572"/>
                </a:cubicBezTo>
                <a:lnTo>
                  <a:pt x="11055" y="1618"/>
                </a:lnTo>
                <a:lnTo>
                  <a:pt x="11055" y="1618"/>
                </a:lnTo>
                <a:cubicBezTo>
                  <a:pt x="10022" y="274"/>
                  <a:pt x="8360" y="291"/>
                  <a:pt x="7343" y="1657"/>
                </a:cubicBezTo>
                <a:cubicBezTo>
                  <a:pt x="7165" y="1895"/>
                  <a:pt x="7014" y="2167"/>
                  <a:pt x="6895" y="2463"/>
                </a:cubicBezTo>
                <a:lnTo>
                  <a:pt x="6887" y="2485"/>
                </a:lnTo>
                <a:lnTo>
                  <a:pt x="6887" y="2485"/>
                </a:lnTo>
                <a:cubicBezTo>
                  <a:pt x="5303" y="1260"/>
                  <a:pt x="3266" y="1962"/>
                  <a:pt x="2338" y="4053"/>
                </a:cubicBezTo>
                <a:cubicBezTo>
                  <a:pt x="1962" y="4900"/>
                  <a:pt x="1812" y="5889"/>
                  <a:pt x="1913" y="6862"/>
                </a:cubicBezTo>
                <a:close/>
              </a:path>
            </a:pathLst>
          </a:custGeom>
          <a:solidFill>
            <a:srgbClr val="FFFFFF"/>
          </a:solidFill>
          <a:ln cap="flat" cmpd="sng" w="9525">
            <a:solidFill>
              <a:srgbClr val="000000"/>
            </a:solidFill>
            <a:prstDash val="solid"/>
            <a:round/>
            <a:headEnd len="sm" w="sm" type="none"/>
            <a:tailEnd len="sm" w="sm" type="none"/>
          </a:ln>
        </p:spPr>
        <p:txBody>
          <a:bodyPr anchorCtr="0" anchor="ctr" bIns="50800" lIns="88900" spcFirstLastPara="1" rIns="88900" wrap="square" tIns="50800">
            <a:noAutofit/>
          </a:bodyPr>
          <a:lstStyle/>
          <a:p>
            <a:pPr indent="0" lvl="0" marL="0" marR="0" rtl="0" algn="ctr">
              <a:lnSpc>
                <a:spcPct val="100000"/>
              </a:lnSpc>
              <a:spcBef>
                <a:spcPts val="0"/>
              </a:spcBef>
              <a:spcAft>
                <a:spcPts val="0"/>
              </a:spcAft>
              <a:buClr>
                <a:srgbClr val="000000"/>
              </a:buClr>
              <a:buSzPts val="1991"/>
              <a:buFont typeface="Arial"/>
              <a:buNone/>
            </a:pPr>
            <a:r>
              <a:rPr b="1" i="0" lang="en-US" sz="1991" u="none" cap="none" strike="noStrike">
                <a:solidFill>
                  <a:srgbClr val="000000"/>
                </a:solidFill>
                <a:latin typeface="Arial"/>
                <a:ea typeface="Arial"/>
                <a:cs typeface="Arial"/>
                <a:sym typeface="Arial"/>
              </a:rPr>
              <a:t>VOU TRABALHAR </a:t>
            </a:r>
            <a:endParaRPr/>
          </a:p>
          <a:p>
            <a:pPr indent="0" lvl="0" marL="0" marR="0" rtl="0" algn="ctr">
              <a:lnSpc>
                <a:spcPct val="100000"/>
              </a:lnSpc>
              <a:spcBef>
                <a:spcPts val="0"/>
              </a:spcBef>
              <a:spcAft>
                <a:spcPts val="0"/>
              </a:spcAft>
              <a:buClr>
                <a:srgbClr val="000000"/>
              </a:buClr>
              <a:buSzPts val="1991"/>
              <a:buFont typeface="Arial"/>
              <a:buNone/>
            </a:pPr>
            <a:r>
              <a:rPr b="1" i="0" lang="en-US" sz="1991" u="none" cap="none" strike="noStrike">
                <a:solidFill>
                  <a:srgbClr val="000000"/>
                </a:solidFill>
                <a:latin typeface="Arial"/>
                <a:ea typeface="Arial"/>
                <a:cs typeface="Arial"/>
                <a:sym typeface="Arial"/>
              </a:rPr>
              <a:t>AQUI PARA</a:t>
            </a:r>
            <a:endParaRPr/>
          </a:p>
          <a:p>
            <a:pPr indent="0" lvl="0" marL="0" marR="0" rtl="0" algn="ctr">
              <a:lnSpc>
                <a:spcPct val="100000"/>
              </a:lnSpc>
              <a:spcBef>
                <a:spcPts val="0"/>
              </a:spcBef>
              <a:spcAft>
                <a:spcPts val="0"/>
              </a:spcAft>
              <a:buClr>
                <a:srgbClr val="000000"/>
              </a:buClr>
              <a:buSzPts val="1991"/>
              <a:buFont typeface="Arial"/>
              <a:buNone/>
            </a:pPr>
            <a:r>
              <a:rPr b="1" i="0" lang="en-US" sz="1991" u="none" cap="none" strike="noStrike">
                <a:solidFill>
                  <a:srgbClr val="000000"/>
                </a:solidFill>
                <a:latin typeface="Arial"/>
                <a:ea typeface="Arial"/>
                <a:cs typeface="Arial"/>
                <a:sym typeface="Arial"/>
              </a:rPr>
              <a:t>SEMPRE…</a:t>
            </a:r>
            <a:endParaRPr/>
          </a:p>
        </p:txBody>
      </p:sp>
      <p:sp>
        <p:nvSpPr>
          <p:cNvPr id="295" name="Google Shape;295;p19"/>
          <p:cNvSpPr/>
          <p:nvPr/>
        </p:nvSpPr>
        <p:spPr>
          <a:xfrm>
            <a:off x="7944013" y="5490970"/>
            <a:ext cx="2642120" cy="2573174"/>
          </a:xfrm>
          <a:custGeom>
            <a:rect b="b" l="l" r="r" t="t"/>
            <a:pathLst>
              <a:path extrusionOk="0" h="20399" w="18914">
                <a:moveTo>
                  <a:pt x="13889" y="4470"/>
                </a:moveTo>
                <a:lnTo>
                  <a:pt x="13889" y="4470"/>
                </a:lnTo>
                <a:cubicBezTo>
                  <a:pt x="18502" y="6659"/>
                  <a:pt x="20257" y="11778"/>
                  <a:pt x="17809" y="15904"/>
                </a:cubicBezTo>
                <a:cubicBezTo>
                  <a:pt x="15362" y="20030"/>
                  <a:pt x="9638" y="21600"/>
                  <a:pt x="5025" y="19411"/>
                </a:cubicBezTo>
                <a:cubicBezTo>
                  <a:pt x="412" y="17222"/>
                  <a:pt x="-1343" y="12102"/>
                  <a:pt x="1105" y="7976"/>
                </a:cubicBezTo>
                <a:cubicBezTo>
                  <a:pt x="2911" y="4931"/>
                  <a:pt x="6603" y="3171"/>
                  <a:pt x="10437" y="3529"/>
                </a:cubicBezTo>
                <a:lnTo>
                  <a:pt x="13525" y="0"/>
                </a:lnTo>
                <a:close/>
              </a:path>
            </a:pathLst>
          </a:custGeom>
          <a:solidFill>
            <a:srgbClr val="FFFFFF"/>
          </a:solidFill>
          <a:ln cap="flat" cmpd="sng" w="9525">
            <a:solidFill>
              <a:srgbClr val="000000"/>
            </a:solidFill>
            <a:prstDash val="solid"/>
            <a:round/>
            <a:headEnd len="sm" w="sm" type="none"/>
            <a:tailEnd len="sm" w="sm" type="none"/>
          </a:ln>
        </p:spPr>
        <p:txBody>
          <a:bodyPr anchorCtr="0" anchor="ctr" bIns="50800" lIns="88900" spcFirstLastPara="1" rIns="88900" wrap="square" tIns="50800">
            <a:noAutofit/>
          </a:bodyPr>
          <a:lstStyle/>
          <a:p>
            <a:pPr indent="0" lvl="0" marL="0" marR="0" rtl="0" algn="ctr">
              <a:lnSpc>
                <a:spcPct val="100000"/>
              </a:lnSpc>
              <a:spcBef>
                <a:spcPts val="0"/>
              </a:spcBef>
              <a:spcAft>
                <a:spcPts val="0"/>
              </a:spcAft>
              <a:buClr>
                <a:srgbClr val="000000"/>
              </a:buClr>
              <a:buSzPts val="2275"/>
              <a:buFont typeface="Arial"/>
              <a:buNone/>
            </a:pPr>
            <a:r>
              <a:rPr b="1" i="0" lang="en-US" sz="2275" u="none" cap="none" strike="noStrike">
                <a:solidFill>
                  <a:srgbClr val="000000"/>
                </a:solidFill>
                <a:latin typeface="Arial"/>
                <a:ea typeface="Arial"/>
                <a:cs typeface="Arial"/>
                <a:sym typeface="Arial"/>
              </a:rPr>
              <a:t>VOU FICAR SÓ</a:t>
            </a:r>
            <a:endParaRPr/>
          </a:p>
          <a:p>
            <a:pPr indent="0" lvl="0" marL="0" marR="0" rtl="0" algn="ctr">
              <a:lnSpc>
                <a:spcPct val="100000"/>
              </a:lnSpc>
              <a:spcBef>
                <a:spcPts val="0"/>
              </a:spcBef>
              <a:spcAft>
                <a:spcPts val="0"/>
              </a:spcAft>
              <a:buClr>
                <a:srgbClr val="000000"/>
              </a:buClr>
              <a:buSzPts val="2275"/>
              <a:buFont typeface="Arial"/>
              <a:buNone/>
            </a:pPr>
            <a:r>
              <a:rPr b="1" i="0" lang="en-US" sz="2275" u="none" cap="none" strike="noStrike">
                <a:solidFill>
                  <a:srgbClr val="000000"/>
                </a:solidFill>
                <a:latin typeface="Arial"/>
                <a:ea typeface="Arial"/>
                <a:cs typeface="Arial"/>
                <a:sym typeface="Arial"/>
              </a:rPr>
              <a:t>DOIS ANOS  </a:t>
            </a:r>
            <a:endParaRPr/>
          </a:p>
          <a:p>
            <a:pPr indent="0" lvl="0" marL="0" marR="0" rtl="0" algn="ctr">
              <a:lnSpc>
                <a:spcPct val="100000"/>
              </a:lnSpc>
              <a:spcBef>
                <a:spcPts val="0"/>
              </a:spcBef>
              <a:spcAft>
                <a:spcPts val="0"/>
              </a:spcAft>
              <a:buClr>
                <a:srgbClr val="000000"/>
              </a:buClr>
              <a:buSzPts val="2275"/>
              <a:buFont typeface="Arial"/>
              <a:buNone/>
            </a:pPr>
            <a:r>
              <a:rPr b="1" i="0" lang="en-US" sz="2275" u="none" cap="none" strike="noStrike">
                <a:solidFill>
                  <a:srgbClr val="000000"/>
                </a:solidFill>
                <a:latin typeface="Arial"/>
                <a:ea typeface="Arial"/>
                <a:cs typeface="Arial"/>
                <a:sym typeface="Arial"/>
              </a:rPr>
              <a:t>NESTE NOVO</a:t>
            </a:r>
            <a:endParaRPr/>
          </a:p>
          <a:p>
            <a:pPr indent="0" lvl="0" marL="0" marR="0" rtl="0" algn="ctr">
              <a:lnSpc>
                <a:spcPct val="100000"/>
              </a:lnSpc>
              <a:spcBef>
                <a:spcPts val="0"/>
              </a:spcBef>
              <a:spcAft>
                <a:spcPts val="0"/>
              </a:spcAft>
              <a:buClr>
                <a:srgbClr val="000000"/>
              </a:buClr>
              <a:buSzPts val="2275"/>
              <a:buFont typeface="Arial"/>
              <a:buNone/>
            </a:pPr>
            <a:r>
              <a:rPr b="1" i="0" lang="en-US" sz="2275" u="none" cap="none" strike="noStrike">
                <a:solidFill>
                  <a:srgbClr val="000000"/>
                </a:solidFill>
                <a:latin typeface="Arial"/>
                <a:ea typeface="Arial"/>
                <a:cs typeface="Arial"/>
                <a:sym typeface="Arial"/>
              </a:rPr>
              <a:t>EMPREGO. </a:t>
            </a:r>
            <a:endParaRPr/>
          </a:p>
        </p:txBody>
      </p:sp>
      <p:pic>
        <p:nvPicPr>
          <p:cNvPr descr="image-14.png" id="296" name="Google Shape;296;p19"/>
          <p:cNvPicPr preferRelativeResize="0"/>
          <p:nvPr/>
        </p:nvPicPr>
        <p:blipFill rotWithShape="1">
          <a:blip r:embed="rId4">
            <a:alphaModFix/>
          </a:blip>
          <a:srcRect b="0" l="0" r="0" t="0"/>
          <a:stretch/>
        </p:blipFill>
        <p:spPr>
          <a:xfrm>
            <a:off x="-9032" y="8089617"/>
            <a:ext cx="13022864" cy="1801708"/>
          </a:xfrm>
          <a:prstGeom prst="rect">
            <a:avLst/>
          </a:prstGeom>
          <a:noFill/>
          <a:ln>
            <a:noFill/>
          </a:ln>
        </p:spPr>
      </p:pic>
      <p:pic>
        <p:nvPicPr>
          <p:cNvPr descr="image-6.png" id="297" name="Google Shape;297;p19"/>
          <p:cNvPicPr preferRelativeResize="0"/>
          <p:nvPr/>
        </p:nvPicPr>
        <p:blipFill rotWithShape="1">
          <a:blip r:embed="rId5">
            <a:alphaModFix/>
          </a:blip>
          <a:srcRect b="0" l="0" r="0" t="0"/>
          <a:stretch/>
        </p:blipFill>
        <p:spPr>
          <a:xfrm>
            <a:off x="-9032" y="-112889"/>
            <a:ext cx="13022864" cy="1569156"/>
          </a:xfrm>
          <a:prstGeom prst="rect">
            <a:avLst/>
          </a:prstGeom>
          <a:noFill/>
          <a:ln>
            <a:noFill/>
          </a:ln>
        </p:spPr>
      </p:pic>
      <p:pic>
        <p:nvPicPr>
          <p:cNvPr descr="Imagem" id="298" name="Google Shape;298;p19"/>
          <p:cNvPicPr preferRelativeResize="0"/>
          <p:nvPr/>
        </p:nvPicPr>
        <p:blipFill rotWithShape="1">
          <a:blip r:embed="rId6">
            <a:alphaModFix/>
          </a:blip>
          <a:srcRect b="0" l="0" r="0" t="0"/>
          <a:stretch/>
        </p:blipFill>
        <p:spPr>
          <a:xfrm>
            <a:off x="8091386" y="1511076"/>
            <a:ext cx="3984381" cy="3984381"/>
          </a:xfrm>
          <a:prstGeom prst="rect">
            <a:avLst/>
          </a:prstGeom>
          <a:noFill/>
          <a:ln>
            <a:noFill/>
          </a:ln>
        </p:spPr>
      </p:pic>
      <p:pic>
        <p:nvPicPr>
          <p:cNvPr descr="Imagem" id="299" name="Google Shape;299;p19"/>
          <p:cNvPicPr preferRelativeResize="0"/>
          <p:nvPr/>
        </p:nvPicPr>
        <p:blipFill rotWithShape="1">
          <a:blip r:embed="rId7">
            <a:alphaModFix/>
          </a:blip>
          <a:srcRect b="0" l="0" r="0" t="0"/>
          <a:stretch/>
        </p:blipFill>
        <p:spPr>
          <a:xfrm>
            <a:off x="947579" y="3673924"/>
            <a:ext cx="5829309" cy="4378460"/>
          </a:xfrm>
          <a:prstGeom prst="rect">
            <a:avLst/>
          </a:prstGeom>
          <a:noFill/>
          <a:ln>
            <a:noFill/>
          </a:ln>
        </p:spPr>
      </p:pic>
      <p:pic>
        <p:nvPicPr>
          <p:cNvPr id="300" name="Google Shape;300;p19" title="slide ninetten.mp3">
            <a:hlinkClick r:id="rId8"/>
          </p:cNvPr>
          <p:cNvPicPr preferRelativeResize="0"/>
          <p:nvPr/>
        </p:nvPicPr>
        <p:blipFill>
          <a:blip r:embed="rId9">
            <a:alphaModFix/>
          </a:blip>
          <a:stretch>
            <a:fillRect/>
          </a:stretch>
        </p:blipFill>
        <p:spPr>
          <a:xfrm>
            <a:off x="6929288" y="2218267"/>
            <a:ext cx="457200" cy="457200"/>
          </a:xfrm>
          <a:prstGeom prst="rect">
            <a:avLst/>
          </a:prstGeom>
          <a:noFill/>
          <a:ln>
            <a:noFill/>
          </a:ln>
        </p:spPr>
      </p:pic>
    </p:spTree>
  </p:cSld>
  <p:clrMapOvr>
    <a:masterClrMapping/>
  </p:clrMapOvr>
  <mc:AlternateContent>
    <mc:Choice Requires="p14">
      <p:transition spd="slow">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AC419"/>
        </a:solidFill>
      </p:bgPr>
    </p:bg>
    <p:spTree>
      <p:nvGrpSpPr>
        <p:cNvPr id="60" name="Shape 60"/>
        <p:cNvGrpSpPr/>
        <p:nvPr/>
      </p:nvGrpSpPr>
      <p:grpSpPr>
        <a:xfrm>
          <a:off x="0" y="0"/>
          <a:ext cx="0" cy="0"/>
          <a:chOff x="0" y="0"/>
          <a:chExt cx="0" cy="0"/>
        </a:xfrm>
      </p:grpSpPr>
      <p:pic>
        <p:nvPicPr>
          <p:cNvPr descr="asset.JPG" id="61" name="Google Shape;61;p2"/>
          <p:cNvPicPr preferRelativeResize="0"/>
          <p:nvPr/>
        </p:nvPicPr>
        <p:blipFill rotWithShape="1">
          <a:blip r:embed="rId4">
            <a:alphaModFix/>
          </a:blip>
          <a:srcRect b="0" l="0" r="0" t="0"/>
          <a:stretch/>
        </p:blipFill>
        <p:spPr>
          <a:xfrm rot="-10799999">
            <a:off x="-76116" y="177658"/>
            <a:ext cx="13004795" cy="9753604"/>
          </a:xfrm>
          <a:prstGeom prst="rect">
            <a:avLst/>
          </a:prstGeom>
          <a:noFill/>
          <a:ln>
            <a:noFill/>
          </a:ln>
        </p:spPr>
      </p:pic>
      <p:pic>
        <p:nvPicPr>
          <p:cNvPr id="62" name="Google Shape;62;p2" title="slide two.mp3">
            <a:hlinkClick r:id="rId5"/>
          </p:cNvPr>
          <p:cNvPicPr preferRelativeResize="0"/>
          <p:nvPr/>
        </p:nvPicPr>
        <p:blipFill>
          <a:blip r:embed="rId6">
            <a:alphaModFix/>
          </a:blip>
          <a:stretch>
            <a:fillRect/>
          </a:stretch>
        </p:blipFill>
        <p:spPr>
          <a:xfrm>
            <a:off x="8965350" y="1598975"/>
            <a:ext cx="761575" cy="761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04" name="Shape 304"/>
        <p:cNvGrpSpPr/>
        <p:nvPr/>
      </p:nvGrpSpPr>
      <p:grpSpPr>
        <a:xfrm>
          <a:off x="0" y="0"/>
          <a:ext cx="0" cy="0"/>
          <a:chOff x="0" y="0"/>
          <a:chExt cx="0" cy="0"/>
        </a:xfrm>
      </p:grpSpPr>
      <p:pic>
        <p:nvPicPr>
          <p:cNvPr descr="image-23.png" id="305" name="Google Shape;305;p20"/>
          <p:cNvPicPr preferRelativeResize="0"/>
          <p:nvPr/>
        </p:nvPicPr>
        <p:blipFill rotWithShape="1">
          <a:blip r:embed="rId4">
            <a:alphaModFix/>
          </a:blip>
          <a:srcRect b="0" l="0" r="0" t="0"/>
          <a:stretch/>
        </p:blipFill>
        <p:spPr>
          <a:xfrm>
            <a:off x="-9032" y="-277707"/>
            <a:ext cx="13022864" cy="1932659"/>
          </a:xfrm>
          <a:prstGeom prst="rect">
            <a:avLst/>
          </a:prstGeom>
          <a:noFill/>
          <a:ln>
            <a:noFill/>
          </a:ln>
        </p:spPr>
      </p:pic>
      <p:pic>
        <p:nvPicPr>
          <p:cNvPr descr="image-12.png" id="306" name="Google Shape;306;p20"/>
          <p:cNvPicPr preferRelativeResize="0"/>
          <p:nvPr/>
        </p:nvPicPr>
        <p:blipFill rotWithShape="1">
          <a:blip r:embed="rId5">
            <a:alphaModFix/>
          </a:blip>
          <a:srcRect b="0" l="0" r="0" t="0"/>
          <a:stretch/>
        </p:blipFill>
        <p:spPr>
          <a:xfrm>
            <a:off x="-173850" y="2549031"/>
            <a:ext cx="8584073" cy="5714436"/>
          </a:xfrm>
          <a:prstGeom prst="rect">
            <a:avLst/>
          </a:prstGeom>
          <a:noFill/>
          <a:ln>
            <a:noFill/>
          </a:ln>
        </p:spPr>
      </p:pic>
      <p:pic>
        <p:nvPicPr>
          <p:cNvPr descr="Imagem" id="307" name="Google Shape;307;p20"/>
          <p:cNvPicPr preferRelativeResize="0"/>
          <p:nvPr/>
        </p:nvPicPr>
        <p:blipFill rotWithShape="1">
          <a:blip r:embed="rId6">
            <a:alphaModFix/>
          </a:blip>
          <a:srcRect b="0" l="0" r="0" t="0"/>
          <a:stretch/>
        </p:blipFill>
        <p:spPr>
          <a:xfrm>
            <a:off x="8237140" y="2015876"/>
            <a:ext cx="4607719" cy="7233346"/>
          </a:xfrm>
          <a:prstGeom prst="rect">
            <a:avLst/>
          </a:prstGeom>
          <a:noFill/>
          <a:ln>
            <a:noFill/>
          </a:ln>
        </p:spPr>
      </p:pic>
      <p:pic>
        <p:nvPicPr>
          <p:cNvPr id="308" name="Google Shape;308;p20" title="slide twenty.mp3">
            <a:hlinkClick r:id="rId7"/>
          </p:cNvPr>
          <p:cNvPicPr preferRelativeResize="0"/>
          <p:nvPr/>
        </p:nvPicPr>
        <p:blipFill>
          <a:blip r:embed="rId8">
            <a:alphaModFix/>
          </a:blip>
          <a:stretch>
            <a:fillRect/>
          </a:stretch>
        </p:blipFill>
        <p:spPr>
          <a:xfrm>
            <a:off x="152400" y="8415867"/>
            <a:ext cx="457200"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2" name="Shape 312"/>
        <p:cNvGrpSpPr/>
        <p:nvPr/>
      </p:nvGrpSpPr>
      <p:grpSpPr>
        <a:xfrm>
          <a:off x="0" y="0"/>
          <a:ext cx="0" cy="0"/>
          <a:chOff x="0" y="0"/>
          <a:chExt cx="0" cy="0"/>
        </a:xfrm>
      </p:grpSpPr>
      <p:pic>
        <p:nvPicPr>
          <p:cNvPr descr="image.png" id="313" name="Google Shape;313;p21"/>
          <p:cNvPicPr preferRelativeResize="0"/>
          <p:nvPr/>
        </p:nvPicPr>
        <p:blipFill rotWithShape="1">
          <a:blip r:embed="rId4">
            <a:alphaModFix/>
          </a:blip>
          <a:srcRect b="0" l="0" r="0" t="0"/>
          <a:stretch/>
        </p:blipFill>
        <p:spPr>
          <a:xfrm>
            <a:off x="6998828" y="5324122"/>
            <a:ext cx="5028072" cy="943752"/>
          </a:xfrm>
          <a:prstGeom prst="rect">
            <a:avLst/>
          </a:prstGeom>
          <a:noFill/>
          <a:ln>
            <a:noFill/>
          </a:ln>
        </p:spPr>
      </p:pic>
      <p:pic>
        <p:nvPicPr>
          <p:cNvPr descr="image.png" id="314" name="Google Shape;314;p21"/>
          <p:cNvPicPr preferRelativeResize="0"/>
          <p:nvPr/>
        </p:nvPicPr>
        <p:blipFill rotWithShape="1">
          <a:blip r:embed="rId5">
            <a:alphaModFix/>
          </a:blip>
          <a:srcRect b="0" l="0" r="0" t="0"/>
          <a:stretch/>
        </p:blipFill>
        <p:spPr>
          <a:xfrm>
            <a:off x="640079" y="5324122"/>
            <a:ext cx="4499753" cy="943752"/>
          </a:xfrm>
          <a:prstGeom prst="rect">
            <a:avLst/>
          </a:prstGeom>
          <a:noFill/>
          <a:ln>
            <a:noFill/>
          </a:ln>
        </p:spPr>
      </p:pic>
      <p:pic>
        <p:nvPicPr>
          <p:cNvPr descr="image.png" id="315" name="Google Shape;315;p21"/>
          <p:cNvPicPr preferRelativeResize="0"/>
          <p:nvPr/>
        </p:nvPicPr>
        <p:blipFill rotWithShape="1">
          <a:blip r:embed="rId6">
            <a:alphaModFix/>
          </a:blip>
          <a:srcRect b="0" l="0" r="0" t="0"/>
          <a:stretch/>
        </p:blipFill>
        <p:spPr>
          <a:xfrm>
            <a:off x="560775" y="8271651"/>
            <a:ext cx="4328161" cy="955041"/>
          </a:xfrm>
          <a:prstGeom prst="rect">
            <a:avLst/>
          </a:prstGeom>
          <a:noFill/>
          <a:ln>
            <a:noFill/>
          </a:ln>
        </p:spPr>
      </p:pic>
      <p:pic>
        <p:nvPicPr>
          <p:cNvPr descr="image-28.png" id="316" name="Google Shape;316;p21"/>
          <p:cNvPicPr preferRelativeResize="0"/>
          <p:nvPr/>
        </p:nvPicPr>
        <p:blipFill rotWithShape="1">
          <a:blip r:embed="rId7">
            <a:alphaModFix/>
          </a:blip>
          <a:srcRect b="0" l="0" r="0" t="0"/>
          <a:stretch/>
        </p:blipFill>
        <p:spPr>
          <a:xfrm>
            <a:off x="-9032" y="121919"/>
            <a:ext cx="13022864" cy="1282419"/>
          </a:xfrm>
          <a:prstGeom prst="rect">
            <a:avLst/>
          </a:prstGeom>
          <a:noFill/>
          <a:ln>
            <a:noFill/>
          </a:ln>
        </p:spPr>
      </p:pic>
      <p:pic>
        <p:nvPicPr>
          <p:cNvPr descr="Imagem" id="317" name="Google Shape;317;p21"/>
          <p:cNvPicPr preferRelativeResize="0"/>
          <p:nvPr/>
        </p:nvPicPr>
        <p:blipFill rotWithShape="1">
          <a:blip r:embed="rId8">
            <a:alphaModFix/>
          </a:blip>
          <a:srcRect b="0" l="0" r="0" t="0"/>
          <a:stretch/>
        </p:blipFill>
        <p:spPr>
          <a:xfrm>
            <a:off x="4576762" y="6668251"/>
            <a:ext cx="5028072" cy="3122698"/>
          </a:xfrm>
          <a:prstGeom prst="rect">
            <a:avLst/>
          </a:prstGeom>
          <a:noFill/>
          <a:ln>
            <a:noFill/>
          </a:ln>
        </p:spPr>
      </p:pic>
      <p:pic>
        <p:nvPicPr>
          <p:cNvPr descr="Imagem" id="318" name="Google Shape;318;p21"/>
          <p:cNvPicPr preferRelativeResize="0"/>
          <p:nvPr/>
        </p:nvPicPr>
        <p:blipFill rotWithShape="1">
          <a:blip r:embed="rId9">
            <a:alphaModFix/>
          </a:blip>
          <a:srcRect b="0" l="0" r="0" t="0"/>
          <a:stretch/>
        </p:blipFill>
        <p:spPr>
          <a:xfrm>
            <a:off x="514144" y="1527076"/>
            <a:ext cx="5595456" cy="3854648"/>
          </a:xfrm>
          <a:prstGeom prst="rect">
            <a:avLst/>
          </a:prstGeom>
          <a:noFill/>
          <a:ln>
            <a:noFill/>
          </a:ln>
        </p:spPr>
      </p:pic>
      <p:pic>
        <p:nvPicPr>
          <p:cNvPr descr="Imagem" id="319" name="Google Shape;319;p21"/>
          <p:cNvPicPr preferRelativeResize="0"/>
          <p:nvPr/>
        </p:nvPicPr>
        <p:blipFill rotWithShape="1">
          <a:blip r:embed="rId10">
            <a:alphaModFix/>
          </a:blip>
          <a:srcRect b="0" l="0" r="0" t="0"/>
          <a:stretch/>
        </p:blipFill>
        <p:spPr>
          <a:xfrm>
            <a:off x="7773528" y="1568873"/>
            <a:ext cx="5028072" cy="3771054"/>
          </a:xfrm>
          <a:prstGeom prst="rect">
            <a:avLst/>
          </a:prstGeom>
          <a:noFill/>
          <a:ln>
            <a:noFill/>
          </a:ln>
        </p:spPr>
      </p:pic>
      <p:pic>
        <p:nvPicPr>
          <p:cNvPr id="320" name="Google Shape;320;p21" title="slide twenty one.mp3">
            <a:hlinkClick r:id="rId11"/>
          </p:cNvPr>
          <p:cNvPicPr preferRelativeResize="0"/>
          <p:nvPr/>
        </p:nvPicPr>
        <p:blipFill>
          <a:blip r:embed="rId12">
            <a:alphaModFix/>
          </a:blip>
          <a:stretch>
            <a:fillRect/>
          </a:stretch>
        </p:blipFill>
        <p:spPr>
          <a:xfrm>
            <a:off x="9757234" y="6420274"/>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500"/>
                                        <p:tgtEl>
                                          <p:spTgt spid="31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500"/>
                                        <p:tgtEl>
                                          <p:spTgt spid="315"/>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24" name="Shape 324"/>
        <p:cNvGrpSpPr/>
        <p:nvPr/>
      </p:nvGrpSpPr>
      <p:grpSpPr>
        <a:xfrm>
          <a:off x="0" y="0"/>
          <a:ext cx="0" cy="0"/>
          <a:chOff x="0" y="0"/>
          <a:chExt cx="0" cy="0"/>
        </a:xfrm>
      </p:grpSpPr>
      <p:pic>
        <p:nvPicPr>
          <p:cNvPr descr="image-11.png" id="325" name="Google Shape;325;p22"/>
          <p:cNvPicPr preferRelativeResize="0"/>
          <p:nvPr/>
        </p:nvPicPr>
        <p:blipFill rotWithShape="1">
          <a:blip r:embed="rId4">
            <a:alphaModFix/>
          </a:blip>
          <a:srcRect b="0" l="0" r="0" t="0"/>
          <a:stretch/>
        </p:blipFill>
        <p:spPr>
          <a:xfrm>
            <a:off x="0" y="1449493"/>
            <a:ext cx="13031893" cy="8308623"/>
          </a:xfrm>
          <a:prstGeom prst="rect">
            <a:avLst/>
          </a:prstGeom>
          <a:noFill/>
          <a:ln>
            <a:noFill/>
          </a:ln>
        </p:spPr>
      </p:pic>
      <p:pic>
        <p:nvPicPr>
          <p:cNvPr descr="image-8.png" id="326" name="Google Shape;326;p22"/>
          <p:cNvPicPr preferRelativeResize="0"/>
          <p:nvPr/>
        </p:nvPicPr>
        <p:blipFill rotWithShape="1">
          <a:blip r:embed="rId5">
            <a:alphaModFix/>
          </a:blip>
          <a:srcRect b="0" l="0" r="0" t="0"/>
          <a:stretch/>
        </p:blipFill>
        <p:spPr>
          <a:xfrm>
            <a:off x="-146756" y="-69992"/>
            <a:ext cx="13289281" cy="1639148"/>
          </a:xfrm>
          <a:prstGeom prst="rect">
            <a:avLst/>
          </a:prstGeom>
          <a:noFill/>
          <a:ln>
            <a:noFill/>
          </a:ln>
        </p:spPr>
      </p:pic>
      <p:pic>
        <p:nvPicPr>
          <p:cNvPr descr="image.png" id="327" name="Google Shape;327;p22"/>
          <p:cNvPicPr preferRelativeResize="0"/>
          <p:nvPr/>
        </p:nvPicPr>
        <p:blipFill rotWithShape="1">
          <a:blip r:embed="rId6">
            <a:alphaModFix/>
          </a:blip>
          <a:srcRect b="0" l="0" r="0" t="0"/>
          <a:stretch/>
        </p:blipFill>
        <p:spPr>
          <a:xfrm>
            <a:off x="537350" y="8721795"/>
            <a:ext cx="11896233" cy="1178561"/>
          </a:xfrm>
          <a:prstGeom prst="rect">
            <a:avLst/>
          </a:prstGeom>
          <a:noFill/>
          <a:ln>
            <a:noFill/>
          </a:ln>
        </p:spPr>
      </p:pic>
      <p:pic>
        <p:nvPicPr>
          <p:cNvPr descr="secretaria copy.png" id="328" name="Google Shape;328;p22"/>
          <p:cNvPicPr preferRelativeResize="0"/>
          <p:nvPr/>
        </p:nvPicPr>
        <p:blipFill rotWithShape="1">
          <a:blip r:embed="rId7">
            <a:alphaModFix/>
          </a:blip>
          <a:srcRect b="0" l="0" r="0" t="0"/>
          <a:stretch/>
        </p:blipFill>
        <p:spPr>
          <a:xfrm>
            <a:off x="7904480" y="1422400"/>
            <a:ext cx="5100321" cy="6933636"/>
          </a:xfrm>
          <a:prstGeom prst="rect">
            <a:avLst/>
          </a:prstGeom>
          <a:noFill/>
          <a:ln>
            <a:noFill/>
          </a:ln>
        </p:spPr>
      </p:pic>
      <p:pic>
        <p:nvPicPr>
          <p:cNvPr id="329" name="Google Shape;329;p22" title="slide twenty two.mp3">
            <a:hlinkClick r:id="rId8"/>
          </p:cNvPr>
          <p:cNvPicPr preferRelativeResize="0"/>
          <p:nvPr/>
        </p:nvPicPr>
        <p:blipFill>
          <a:blip r:embed="rId9">
            <a:alphaModFix/>
          </a:blip>
          <a:stretch>
            <a:fillRect/>
          </a:stretch>
        </p:blipFill>
        <p:spPr>
          <a:xfrm>
            <a:off x="7655575" y="41910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descr="droppedImage.pdf" id="334" name="Google Shape;334;p23"/>
          <p:cNvPicPr preferRelativeResize="0"/>
          <p:nvPr/>
        </p:nvPicPr>
        <p:blipFill rotWithShape="1">
          <a:blip r:embed="rId3">
            <a:alphaModFix/>
          </a:blip>
          <a:srcRect b="0" l="0" r="0" t="0"/>
          <a:stretch/>
        </p:blipFill>
        <p:spPr>
          <a:xfrm>
            <a:off x="48166" y="50800"/>
            <a:ext cx="12908471" cy="9681351"/>
          </a:xfrm>
          <a:prstGeom prst="rect">
            <a:avLst/>
          </a:prstGeom>
          <a:noFill/>
          <a:ln>
            <a:noFill/>
          </a:ln>
        </p:spPr>
      </p:pic>
      <p:pic>
        <p:nvPicPr>
          <p:cNvPr id="335" name="Google Shape;335;p23" title="slide twenty three.mp3">
            <a:hlinkClick r:id="rId4"/>
          </p:cNvPr>
          <p:cNvPicPr preferRelativeResize="0"/>
          <p:nvPr/>
        </p:nvPicPr>
        <p:blipFill>
          <a:blip r:embed="rId5">
            <a:alphaModFix/>
          </a:blip>
          <a:stretch>
            <a:fillRect/>
          </a:stretch>
        </p:blipFill>
        <p:spPr>
          <a:xfrm>
            <a:off x="1343700" y="1503600"/>
            <a:ext cx="457200"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39" name="Shape 339"/>
        <p:cNvGrpSpPr/>
        <p:nvPr/>
      </p:nvGrpSpPr>
      <p:grpSpPr>
        <a:xfrm>
          <a:off x="0" y="0"/>
          <a:ext cx="0" cy="0"/>
          <a:chOff x="0" y="0"/>
          <a:chExt cx="0" cy="0"/>
        </a:xfrm>
      </p:grpSpPr>
      <p:pic>
        <p:nvPicPr>
          <p:cNvPr descr="image-34.png" id="340" name="Google Shape;340;p24"/>
          <p:cNvPicPr preferRelativeResize="0"/>
          <p:nvPr/>
        </p:nvPicPr>
        <p:blipFill rotWithShape="1">
          <a:blip r:embed="rId4">
            <a:alphaModFix/>
          </a:blip>
          <a:srcRect b="0" l="0" r="0" t="0"/>
          <a:stretch/>
        </p:blipFill>
        <p:spPr>
          <a:xfrm>
            <a:off x="-277707" y="-27094"/>
            <a:ext cx="13499254" cy="1864926"/>
          </a:xfrm>
          <a:prstGeom prst="rect">
            <a:avLst/>
          </a:prstGeom>
          <a:noFill/>
          <a:ln>
            <a:noFill/>
          </a:ln>
        </p:spPr>
      </p:pic>
      <p:pic>
        <p:nvPicPr>
          <p:cNvPr descr="image.png" id="341" name="Google Shape;341;p24"/>
          <p:cNvPicPr preferRelativeResize="0"/>
          <p:nvPr/>
        </p:nvPicPr>
        <p:blipFill rotWithShape="1">
          <a:blip r:embed="rId5">
            <a:alphaModFix/>
          </a:blip>
          <a:srcRect b="0" l="0" r="0" t="0"/>
          <a:stretch/>
        </p:blipFill>
        <p:spPr>
          <a:xfrm>
            <a:off x="-9032" y="1483359"/>
            <a:ext cx="13022864" cy="8297335"/>
          </a:xfrm>
          <a:prstGeom prst="rect">
            <a:avLst/>
          </a:prstGeom>
          <a:noFill/>
          <a:ln>
            <a:noFill/>
          </a:ln>
        </p:spPr>
      </p:pic>
      <p:pic>
        <p:nvPicPr>
          <p:cNvPr id="342" name="Google Shape;342;p24" title="slide twenty four.mp3">
            <a:hlinkClick r:id="rId6"/>
          </p:cNvPr>
          <p:cNvPicPr preferRelativeResize="0"/>
          <p:nvPr/>
        </p:nvPicPr>
        <p:blipFill>
          <a:blip r:embed="rId7">
            <a:alphaModFix/>
          </a:blip>
          <a:stretch>
            <a:fillRect/>
          </a:stretch>
        </p:blipFill>
        <p:spPr>
          <a:xfrm>
            <a:off x="890675" y="2249775"/>
            <a:ext cx="457200" cy="457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46" name="Shape 346"/>
        <p:cNvGrpSpPr/>
        <p:nvPr/>
      </p:nvGrpSpPr>
      <p:grpSpPr>
        <a:xfrm>
          <a:off x="0" y="0"/>
          <a:ext cx="0" cy="0"/>
          <a:chOff x="0" y="0"/>
          <a:chExt cx="0" cy="0"/>
        </a:xfrm>
      </p:grpSpPr>
      <p:pic>
        <p:nvPicPr>
          <p:cNvPr descr="image-5.png" id="347" name="Google Shape;347;p25"/>
          <p:cNvPicPr preferRelativeResize="0"/>
          <p:nvPr/>
        </p:nvPicPr>
        <p:blipFill rotWithShape="1">
          <a:blip r:embed="rId4">
            <a:alphaModFix/>
          </a:blip>
          <a:srcRect b="0" l="0" r="0" t="0"/>
          <a:stretch/>
        </p:blipFill>
        <p:spPr>
          <a:xfrm>
            <a:off x="2488070" y="-69992"/>
            <a:ext cx="8062526" cy="1614312"/>
          </a:xfrm>
          <a:prstGeom prst="rect">
            <a:avLst/>
          </a:prstGeom>
          <a:noFill/>
          <a:ln>
            <a:noFill/>
          </a:ln>
        </p:spPr>
      </p:pic>
      <p:pic>
        <p:nvPicPr>
          <p:cNvPr descr="image-9.png" id="348" name="Google Shape;348;p25"/>
          <p:cNvPicPr preferRelativeResize="0"/>
          <p:nvPr/>
        </p:nvPicPr>
        <p:blipFill rotWithShape="1">
          <a:blip r:embed="rId5">
            <a:alphaModFix/>
          </a:blip>
          <a:srcRect b="0" l="0" r="0" t="0"/>
          <a:stretch/>
        </p:blipFill>
        <p:spPr>
          <a:xfrm>
            <a:off x="-9032" y="1517226"/>
            <a:ext cx="6321779" cy="7326490"/>
          </a:xfrm>
          <a:prstGeom prst="rect">
            <a:avLst/>
          </a:prstGeom>
          <a:noFill/>
          <a:ln>
            <a:noFill/>
          </a:ln>
        </p:spPr>
      </p:pic>
      <p:pic>
        <p:nvPicPr>
          <p:cNvPr descr="image.png" id="349" name="Google Shape;349;p25"/>
          <p:cNvPicPr preferRelativeResize="0"/>
          <p:nvPr/>
        </p:nvPicPr>
        <p:blipFill rotWithShape="1">
          <a:blip r:embed="rId6">
            <a:alphaModFix/>
          </a:blip>
          <a:srcRect b="0" l="0" r="0" t="0"/>
          <a:stretch/>
        </p:blipFill>
        <p:spPr>
          <a:xfrm>
            <a:off x="485421" y="8947573"/>
            <a:ext cx="11939131" cy="1135663"/>
          </a:xfrm>
          <a:prstGeom prst="rect">
            <a:avLst/>
          </a:prstGeom>
          <a:noFill/>
          <a:ln>
            <a:noFill/>
          </a:ln>
        </p:spPr>
      </p:pic>
      <p:pic>
        <p:nvPicPr>
          <p:cNvPr descr="honorarios_thumb[4].gif" id="350" name="Google Shape;350;p25"/>
          <p:cNvPicPr preferRelativeResize="0"/>
          <p:nvPr/>
        </p:nvPicPr>
        <p:blipFill rotWithShape="1">
          <a:blip r:embed="rId7">
            <a:alphaModFix/>
          </a:blip>
          <a:srcRect b="0" l="0" r="0" t="0"/>
          <a:stretch/>
        </p:blipFill>
        <p:spPr>
          <a:xfrm>
            <a:off x="5977363" y="1390811"/>
            <a:ext cx="6773437" cy="7048501"/>
          </a:xfrm>
          <a:prstGeom prst="rect">
            <a:avLst/>
          </a:prstGeom>
          <a:noFill/>
          <a:ln>
            <a:noFill/>
          </a:ln>
        </p:spPr>
      </p:pic>
      <p:pic>
        <p:nvPicPr>
          <p:cNvPr id="351" name="Google Shape;351;p25" title="slide twenty five.mp3">
            <a:hlinkClick r:id="rId8"/>
          </p:cNvPr>
          <p:cNvPicPr preferRelativeResize="0"/>
          <p:nvPr/>
        </p:nvPicPr>
        <p:blipFill>
          <a:blip r:embed="rId9">
            <a:alphaModFix/>
          </a:blip>
          <a:stretch>
            <a:fillRect/>
          </a:stretch>
        </p:blipFill>
        <p:spPr>
          <a:xfrm>
            <a:off x="152400" y="152400"/>
            <a:ext cx="457200" cy="457200"/>
          </a:xfrm>
          <a:prstGeom prst="rect">
            <a:avLst/>
          </a:prstGeom>
          <a:noFill/>
          <a:ln>
            <a:noFill/>
          </a:ln>
        </p:spPr>
      </p:pic>
    </p:spTree>
  </p:cSld>
  <p:clrMapOvr>
    <a:masterClrMapping/>
  </p:clrMapOvr>
  <mc:AlternateContent>
    <mc:Choice Requires="p14">
      <p:transition spd="slow">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500"/>
                                        <p:tgtEl>
                                          <p:spTgt spid="3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55" name="Shape 355"/>
        <p:cNvGrpSpPr/>
        <p:nvPr/>
      </p:nvGrpSpPr>
      <p:grpSpPr>
        <a:xfrm>
          <a:off x="0" y="0"/>
          <a:ext cx="0" cy="0"/>
          <a:chOff x="0" y="0"/>
          <a:chExt cx="0" cy="0"/>
        </a:xfrm>
      </p:grpSpPr>
      <p:pic>
        <p:nvPicPr>
          <p:cNvPr descr="image.pdf" id="356" name="Google Shape;356;p26"/>
          <p:cNvPicPr preferRelativeResize="0"/>
          <p:nvPr/>
        </p:nvPicPr>
        <p:blipFill rotWithShape="1">
          <a:blip r:embed="rId4">
            <a:alphaModFix/>
          </a:blip>
          <a:srcRect b="0" l="0" r="0" t="0"/>
          <a:stretch/>
        </p:blipFill>
        <p:spPr>
          <a:xfrm>
            <a:off x="101600" y="1524000"/>
            <a:ext cx="12700000" cy="7924800"/>
          </a:xfrm>
          <a:prstGeom prst="rect">
            <a:avLst/>
          </a:prstGeom>
          <a:noFill/>
          <a:ln>
            <a:noFill/>
          </a:ln>
        </p:spPr>
      </p:pic>
      <p:pic>
        <p:nvPicPr>
          <p:cNvPr descr="image-1.png" id="357" name="Google Shape;357;p26"/>
          <p:cNvPicPr preferRelativeResize="0"/>
          <p:nvPr/>
        </p:nvPicPr>
        <p:blipFill rotWithShape="1">
          <a:blip r:embed="rId5">
            <a:alphaModFix/>
          </a:blip>
          <a:srcRect b="0" l="0" r="0" t="0"/>
          <a:stretch/>
        </p:blipFill>
        <p:spPr>
          <a:xfrm>
            <a:off x="-207716" y="112888"/>
            <a:ext cx="13438294" cy="1318543"/>
          </a:xfrm>
          <a:prstGeom prst="rect">
            <a:avLst/>
          </a:prstGeom>
          <a:noFill/>
          <a:ln>
            <a:noFill/>
          </a:ln>
        </p:spPr>
      </p:pic>
      <p:pic>
        <p:nvPicPr>
          <p:cNvPr id="358" name="Google Shape;358;p26" title="slide twenty six.mp3">
            <a:hlinkClick r:id="rId6"/>
          </p:cNvPr>
          <p:cNvPicPr preferRelativeResize="0"/>
          <p:nvPr/>
        </p:nvPicPr>
        <p:blipFill>
          <a:blip r:embed="rId7">
            <a:alphaModFix/>
          </a:blip>
          <a:stretch>
            <a:fillRect/>
          </a:stretch>
        </p:blipFill>
        <p:spPr>
          <a:xfrm>
            <a:off x="6273800" y="4648200"/>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62" name="Shape 362"/>
        <p:cNvGrpSpPr/>
        <p:nvPr/>
      </p:nvGrpSpPr>
      <p:grpSpPr>
        <a:xfrm>
          <a:off x="0" y="0"/>
          <a:ext cx="0" cy="0"/>
          <a:chOff x="0" y="0"/>
          <a:chExt cx="0" cy="0"/>
        </a:xfrm>
      </p:grpSpPr>
      <p:pic>
        <p:nvPicPr>
          <p:cNvPr descr="image-19.png" id="363" name="Google Shape;363;p27"/>
          <p:cNvPicPr preferRelativeResize="0"/>
          <p:nvPr/>
        </p:nvPicPr>
        <p:blipFill rotWithShape="1">
          <a:blip r:embed="rId4">
            <a:alphaModFix/>
          </a:blip>
          <a:srcRect b="0" l="0" r="0" t="0"/>
          <a:stretch/>
        </p:blipFill>
        <p:spPr>
          <a:xfrm>
            <a:off x="3086382" y="-130952"/>
            <a:ext cx="6667218" cy="1770099"/>
          </a:xfrm>
          <a:prstGeom prst="rect">
            <a:avLst/>
          </a:prstGeom>
          <a:noFill/>
          <a:ln>
            <a:noFill/>
          </a:ln>
        </p:spPr>
      </p:pic>
      <p:pic>
        <p:nvPicPr>
          <p:cNvPr descr="image-15.png" id="364" name="Google Shape;364;p27"/>
          <p:cNvPicPr preferRelativeResize="0"/>
          <p:nvPr/>
        </p:nvPicPr>
        <p:blipFill rotWithShape="1">
          <a:blip r:embed="rId5">
            <a:alphaModFix/>
          </a:blip>
          <a:srcRect b="0" l="0" r="0" t="0"/>
          <a:stretch/>
        </p:blipFill>
        <p:spPr>
          <a:xfrm>
            <a:off x="6493368" y="1413368"/>
            <a:ext cx="6520464" cy="3874348"/>
          </a:xfrm>
          <a:prstGeom prst="rect">
            <a:avLst/>
          </a:prstGeom>
          <a:noFill/>
          <a:ln>
            <a:noFill/>
          </a:ln>
        </p:spPr>
      </p:pic>
      <p:pic>
        <p:nvPicPr>
          <p:cNvPr descr="image-46.png" id="365" name="Google Shape;365;p27"/>
          <p:cNvPicPr preferRelativeResize="0"/>
          <p:nvPr/>
        </p:nvPicPr>
        <p:blipFill rotWithShape="1">
          <a:blip r:embed="rId6">
            <a:alphaModFix/>
          </a:blip>
          <a:srcRect b="0" l="0" r="0" t="0"/>
          <a:stretch/>
        </p:blipFill>
        <p:spPr>
          <a:xfrm>
            <a:off x="-9032" y="5375768"/>
            <a:ext cx="6624321" cy="4386864"/>
          </a:xfrm>
          <a:prstGeom prst="rect">
            <a:avLst/>
          </a:prstGeom>
          <a:noFill/>
          <a:ln>
            <a:noFill/>
          </a:ln>
        </p:spPr>
      </p:pic>
      <p:pic>
        <p:nvPicPr>
          <p:cNvPr descr="image-27.png" id="366" name="Google Shape;366;p27"/>
          <p:cNvPicPr preferRelativeResize="0"/>
          <p:nvPr/>
        </p:nvPicPr>
        <p:blipFill rotWithShape="1">
          <a:blip r:embed="rId7">
            <a:alphaModFix/>
          </a:blip>
          <a:srcRect b="0" l="0" r="0" t="0"/>
          <a:stretch/>
        </p:blipFill>
        <p:spPr>
          <a:xfrm>
            <a:off x="-9032" y="1413368"/>
            <a:ext cx="6624321" cy="3978206"/>
          </a:xfrm>
          <a:prstGeom prst="rect">
            <a:avLst/>
          </a:prstGeom>
          <a:noFill/>
          <a:ln>
            <a:noFill/>
          </a:ln>
        </p:spPr>
      </p:pic>
      <p:pic>
        <p:nvPicPr>
          <p:cNvPr descr="image-7.png" id="367" name="Google Shape;367;p27"/>
          <p:cNvPicPr preferRelativeResize="0"/>
          <p:nvPr/>
        </p:nvPicPr>
        <p:blipFill rotWithShape="1">
          <a:blip r:embed="rId8">
            <a:alphaModFix/>
          </a:blip>
          <a:srcRect b="0" l="0" r="0" t="0"/>
          <a:stretch/>
        </p:blipFill>
        <p:spPr>
          <a:xfrm>
            <a:off x="6597226" y="5271911"/>
            <a:ext cx="6416605" cy="4490721"/>
          </a:xfrm>
          <a:prstGeom prst="rect">
            <a:avLst/>
          </a:prstGeom>
          <a:noFill/>
          <a:ln>
            <a:noFill/>
          </a:ln>
        </p:spPr>
      </p:pic>
      <p:pic>
        <p:nvPicPr>
          <p:cNvPr id="368" name="Google Shape;368;p27" title="slide twenty seven.mp3">
            <a:hlinkClick r:id="rId9"/>
          </p:cNvPr>
          <p:cNvPicPr preferRelativeResize="0"/>
          <p:nvPr/>
        </p:nvPicPr>
        <p:blipFill>
          <a:blip r:embed="rId10">
            <a:alphaModFix/>
          </a:blip>
          <a:stretch>
            <a:fillRect/>
          </a:stretch>
        </p:blipFill>
        <p:spPr>
          <a:xfrm>
            <a:off x="9906000" y="152400"/>
            <a:ext cx="457200" cy="457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72" name="Shape 372"/>
        <p:cNvGrpSpPr/>
        <p:nvPr/>
      </p:nvGrpSpPr>
      <p:grpSpPr>
        <a:xfrm>
          <a:off x="0" y="0"/>
          <a:ext cx="0" cy="0"/>
          <a:chOff x="0" y="0"/>
          <a:chExt cx="0" cy="0"/>
        </a:xfrm>
      </p:grpSpPr>
      <p:pic>
        <p:nvPicPr>
          <p:cNvPr descr="image-32.png" id="373" name="Google Shape;373;p28"/>
          <p:cNvPicPr preferRelativeResize="0"/>
          <p:nvPr/>
        </p:nvPicPr>
        <p:blipFill rotWithShape="1">
          <a:blip r:embed="rId4">
            <a:alphaModFix/>
          </a:blip>
          <a:srcRect b="0" l="0" r="0" t="0"/>
          <a:stretch/>
        </p:blipFill>
        <p:spPr>
          <a:xfrm>
            <a:off x="833119" y="-79023"/>
            <a:ext cx="11487574" cy="1700108"/>
          </a:xfrm>
          <a:prstGeom prst="rect">
            <a:avLst/>
          </a:prstGeom>
          <a:noFill/>
          <a:ln>
            <a:noFill/>
          </a:ln>
        </p:spPr>
      </p:pic>
      <p:pic>
        <p:nvPicPr>
          <p:cNvPr descr="image.png" id="374" name="Google Shape;374;p28"/>
          <p:cNvPicPr preferRelativeResize="0"/>
          <p:nvPr/>
        </p:nvPicPr>
        <p:blipFill rotWithShape="1">
          <a:blip r:embed="rId5">
            <a:alphaModFix/>
          </a:blip>
          <a:srcRect b="0" l="0" r="0" t="0"/>
          <a:stretch/>
        </p:blipFill>
        <p:spPr>
          <a:xfrm>
            <a:off x="894079" y="4456853"/>
            <a:ext cx="1246295" cy="1022774"/>
          </a:xfrm>
          <a:prstGeom prst="rect">
            <a:avLst/>
          </a:prstGeom>
          <a:noFill/>
          <a:ln>
            <a:noFill/>
          </a:ln>
        </p:spPr>
      </p:pic>
      <p:sp>
        <p:nvSpPr>
          <p:cNvPr id="375" name="Google Shape;375;p28"/>
          <p:cNvSpPr txBox="1"/>
          <p:nvPr/>
        </p:nvSpPr>
        <p:spPr>
          <a:xfrm>
            <a:off x="1133404" y="463070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a:t>
            </a:r>
            <a:endParaRPr/>
          </a:p>
        </p:txBody>
      </p:sp>
      <p:pic>
        <p:nvPicPr>
          <p:cNvPr descr="image.png" id="376" name="Google Shape;376;p28"/>
          <p:cNvPicPr preferRelativeResize="0"/>
          <p:nvPr/>
        </p:nvPicPr>
        <p:blipFill rotWithShape="1">
          <a:blip r:embed="rId6">
            <a:alphaModFix/>
          </a:blip>
          <a:srcRect b="0" l="0" r="0" t="0"/>
          <a:stretch/>
        </p:blipFill>
        <p:spPr>
          <a:xfrm>
            <a:off x="1864924" y="4023359"/>
            <a:ext cx="1248552" cy="1022775"/>
          </a:xfrm>
          <a:prstGeom prst="rect">
            <a:avLst/>
          </a:prstGeom>
          <a:noFill/>
          <a:ln>
            <a:noFill/>
          </a:ln>
        </p:spPr>
      </p:pic>
      <p:sp>
        <p:nvSpPr>
          <p:cNvPr id="377" name="Google Shape;377;p28"/>
          <p:cNvSpPr txBox="1"/>
          <p:nvPr/>
        </p:nvSpPr>
        <p:spPr>
          <a:xfrm>
            <a:off x="2108764" y="4197208"/>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a:t>
            </a:r>
            <a:endParaRPr/>
          </a:p>
        </p:txBody>
      </p:sp>
      <p:pic>
        <p:nvPicPr>
          <p:cNvPr descr="image.png" id="378" name="Google Shape;378;p28"/>
          <p:cNvPicPr preferRelativeResize="0"/>
          <p:nvPr/>
        </p:nvPicPr>
        <p:blipFill rotWithShape="1">
          <a:blip r:embed="rId7">
            <a:alphaModFix/>
          </a:blip>
          <a:srcRect b="0" l="0" r="0" t="0"/>
          <a:stretch/>
        </p:blipFill>
        <p:spPr>
          <a:xfrm>
            <a:off x="2844799" y="5323840"/>
            <a:ext cx="1246295" cy="1022774"/>
          </a:xfrm>
          <a:prstGeom prst="rect">
            <a:avLst/>
          </a:prstGeom>
          <a:noFill/>
          <a:ln>
            <a:noFill/>
          </a:ln>
        </p:spPr>
      </p:pic>
      <p:sp>
        <p:nvSpPr>
          <p:cNvPr id="379" name="Google Shape;379;p28"/>
          <p:cNvSpPr txBox="1"/>
          <p:nvPr/>
        </p:nvSpPr>
        <p:spPr>
          <a:xfrm>
            <a:off x="3084124" y="5497688"/>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B</a:t>
            </a:r>
            <a:endParaRPr/>
          </a:p>
        </p:txBody>
      </p:sp>
      <p:pic>
        <p:nvPicPr>
          <p:cNvPr descr="image.png" id="380" name="Google Shape;380;p28"/>
          <p:cNvPicPr preferRelativeResize="0"/>
          <p:nvPr/>
        </p:nvPicPr>
        <p:blipFill rotWithShape="1">
          <a:blip r:embed="rId8">
            <a:alphaModFix/>
          </a:blip>
          <a:srcRect b="0" l="0" r="0" t="0"/>
          <a:stretch/>
        </p:blipFill>
        <p:spPr>
          <a:xfrm>
            <a:off x="9997440" y="4456853"/>
            <a:ext cx="1246294" cy="1022774"/>
          </a:xfrm>
          <a:prstGeom prst="rect">
            <a:avLst/>
          </a:prstGeom>
          <a:noFill/>
          <a:ln>
            <a:noFill/>
          </a:ln>
        </p:spPr>
      </p:pic>
      <p:sp>
        <p:nvSpPr>
          <p:cNvPr id="381" name="Google Shape;381;p28"/>
          <p:cNvSpPr txBox="1"/>
          <p:nvPr/>
        </p:nvSpPr>
        <p:spPr>
          <a:xfrm>
            <a:off x="10236764" y="463070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Pr</a:t>
            </a:r>
            <a:endParaRPr/>
          </a:p>
        </p:txBody>
      </p:sp>
      <p:pic>
        <p:nvPicPr>
          <p:cNvPr descr="image.png" id="382" name="Google Shape;382;p28"/>
          <p:cNvPicPr preferRelativeResize="0"/>
          <p:nvPr/>
        </p:nvPicPr>
        <p:blipFill rotWithShape="1">
          <a:blip r:embed="rId9">
            <a:alphaModFix/>
          </a:blip>
          <a:srcRect b="0" l="0" r="0" t="0"/>
          <a:stretch/>
        </p:blipFill>
        <p:spPr>
          <a:xfrm>
            <a:off x="1864924" y="4890346"/>
            <a:ext cx="1248552" cy="1022775"/>
          </a:xfrm>
          <a:prstGeom prst="rect">
            <a:avLst/>
          </a:prstGeom>
          <a:noFill/>
          <a:ln>
            <a:noFill/>
          </a:ln>
        </p:spPr>
      </p:pic>
      <p:sp>
        <p:nvSpPr>
          <p:cNvPr id="383" name="Google Shape;383;p28"/>
          <p:cNvSpPr txBox="1"/>
          <p:nvPr/>
        </p:nvSpPr>
        <p:spPr>
          <a:xfrm>
            <a:off x="2108764" y="5064195"/>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E</a:t>
            </a:r>
            <a:endParaRPr/>
          </a:p>
        </p:txBody>
      </p:sp>
      <p:pic>
        <p:nvPicPr>
          <p:cNvPr descr="image.png" id="384" name="Google Shape;384;p28"/>
          <p:cNvPicPr preferRelativeResize="0"/>
          <p:nvPr/>
        </p:nvPicPr>
        <p:blipFill rotWithShape="1">
          <a:blip r:embed="rId10">
            <a:alphaModFix/>
          </a:blip>
          <a:srcRect b="0" l="0" r="0" t="0"/>
          <a:stretch/>
        </p:blipFill>
        <p:spPr>
          <a:xfrm>
            <a:off x="2844799" y="4456853"/>
            <a:ext cx="1246295" cy="1022774"/>
          </a:xfrm>
          <a:prstGeom prst="rect">
            <a:avLst/>
          </a:prstGeom>
          <a:noFill/>
          <a:ln>
            <a:noFill/>
          </a:ln>
        </p:spPr>
      </p:pic>
      <p:sp>
        <p:nvSpPr>
          <p:cNvPr id="385" name="Google Shape;385;p28"/>
          <p:cNvSpPr txBox="1"/>
          <p:nvPr/>
        </p:nvSpPr>
        <p:spPr>
          <a:xfrm>
            <a:off x="3084124" y="463070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E</a:t>
            </a:r>
            <a:endParaRPr/>
          </a:p>
        </p:txBody>
      </p:sp>
      <p:pic>
        <p:nvPicPr>
          <p:cNvPr descr="image.png" id="386" name="Google Shape;386;p28"/>
          <p:cNvPicPr preferRelativeResize="0"/>
          <p:nvPr/>
        </p:nvPicPr>
        <p:blipFill rotWithShape="1">
          <a:blip r:embed="rId11">
            <a:alphaModFix/>
          </a:blip>
          <a:srcRect b="0" l="0" r="0" t="0"/>
          <a:stretch/>
        </p:blipFill>
        <p:spPr>
          <a:xfrm>
            <a:off x="3815644" y="4890346"/>
            <a:ext cx="1248552" cy="1022775"/>
          </a:xfrm>
          <a:prstGeom prst="rect">
            <a:avLst/>
          </a:prstGeom>
          <a:noFill/>
          <a:ln>
            <a:noFill/>
          </a:ln>
        </p:spPr>
      </p:pic>
      <p:sp>
        <p:nvSpPr>
          <p:cNvPr id="387" name="Google Shape;387;p28"/>
          <p:cNvSpPr txBox="1"/>
          <p:nvPr/>
        </p:nvSpPr>
        <p:spPr>
          <a:xfrm>
            <a:off x="4059484" y="5064195"/>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B</a:t>
            </a:r>
            <a:endParaRPr/>
          </a:p>
        </p:txBody>
      </p:sp>
      <p:pic>
        <p:nvPicPr>
          <p:cNvPr descr="image.png" id="388" name="Google Shape;388;p28"/>
          <p:cNvPicPr preferRelativeResize="0"/>
          <p:nvPr/>
        </p:nvPicPr>
        <p:blipFill rotWithShape="1">
          <a:blip r:embed="rId12">
            <a:alphaModFix/>
          </a:blip>
          <a:srcRect b="0" l="0" r="0" t="0"/>
          <a:stretch/>
        </p:blipFill>
        <p:spPr>
          <a:xfrm>
            <a:off x="2844799" y="3589866"/>
            <a:ext cx="1246295" cy="1022774"/>
          </a:xfrm>
          <a:prstGeom prst="rect">
            <a:avLst/>
          </a:prstGeom>
          <a:noFill/>
          <a:ln>
            <a:noFill/>
          </a:ln>
        </p:spPr>
      </p:pic>
      <p:sp>
        <p:nvSpPr>
          <p:cNvPr id="389" name="Google Shape;389;p28"/>
          <p:cNvSpPr txBox="1"/>
          <p:nvPr/>
        </p:nvSpPr>
        <p:spPr>
          <a:xfrm>
            <a:off x="3084124" y="3763715"/>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a:t>
            </a:r>
            <a:endParaRPr/>
          </a:p>
        </p:txBody>
      </p:sp>
      <p:pic>
        <p:nvPicPr>
          <p:cNvPr descr="image.png" id="390" name="Google Shape;390;p28"/>
          <p:cNvPicPr preferRelativeResize="0"/>
          <p:nvPr/>
        </p:nvPicPr>
        <p:blipFill rotWithShape="1">
          <a:blip r:embed="rId13">
            <a:alphaModFix/>
          </a:blip>
          <a:srcRect b="0" l="0" r="0" t="0"/>
          <a:stretch/>
        </p:blipFill>
        <p:spPr>
          <a:xfrm>
            <a:off x="3815644" y="4023359"/>
            <a:ext cx="1248552" cy="1022775"/>
          </a:xfrm>
          <a:prstGeom prst="rect">
            <a:avLst/>
          </a:prstGeom>
          <a:noFill/>
          <a:ln>
            <a:noFill/>
          </a:ln>
        </p:spPr>
      </p:pic>
      <p:sp>
        <p:nvSpPr>
          <p:cNvPr id="391" name="Google Shape;391;p28"/>
          <p:cNvSpPr txBox="1"/>
          <p:nvPr/>
        </p:nvSpPr>
        <p:spPr>
          <a:xfrm>
            <a:off x="4059484" y="4197208"/>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E</a:t>
            </a:r>
            <a:endParaRPr/>
          </a:p>
        </p:txBody>
      </p:sp>
      <p:pic>
        <p:nvPicPr>
          <p:cNvPr descr="image.png" id="392" name="Google Shape;392;p28"/>
          <p:cNvPicPr preferRelativeResize="0"/>
          <p:nvPr/>
        </p:nvPicPr>
        <p:blipFill rotWithShape="1">
          <a:blip r:embed="rId14">
            <a:alphaModFix/>
          </a:blip>
          <a:srcRect b="0" l="0" r="0" t="0"/>
          <a:stretch/>
        </p:blipFill>
        <p:spPr>
          <a:xfrm>
            <a:off x="3815644" y="3156373"/>
            <a:ext cx="1248552" cy="1022774"/>
          </a:xfrm>
          <a:prstGeom prst="rect">
            <a:avLst/>
          </a:prstGeom>
          <a:noFill/>
          <a:ln>
            <a:noFill/>
          </a:ln>
        </p:spPr>
      </p:pic>
      <p:sp>
        <p:nvSpPr>
          <p:cNvPr id="393" name="Google Shape;393;p28"/>
          <p:cNvSpPr txBox="1"/>
          <p:nvPr/>
        </p:nvSpPr>
        <p:spPr>
          <a:xfrm>
            <a:off x="4059484" y="333022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a:t>
            </a:r>
            <a:endParaRPr/>
          </a:p>
        </p:txBody>
      </p:sp>
      <p:pic>
        <p:nvPicPr>
          <p:cNvPr descr="image.png" id="394" name="Google Shape;394;p28"/>
          <p:cNvPicPr preferRelativeResize="0"/>
          <p:nvPr/>
        </p:nvPicPr>
        <p:blipFill rotWithShape="1">
          <a:blip r:embed="rId15">
            <a:alphaModFix/>
          </a:blip>
          <a:srcRect b="0" l="0" r="0" t="0"/>
          <a:stretch/>
        </p:blipFill>
        <p:spPr>
          <a:xfrm>
            <a:off x="4795519" y="3589866"/>
            <a:ext cx="1246295" cy="1022774"/>
          </a:xfrm>
          <a:prstGeom prst="rect">
            <a:avLst/>
          </a:prstGeom>
          <a:noFill/>
          <a:ln>
            <a:noFill/>
          </a:ln>
        </p:spPr>
      </p:pic>
      <p:sp>
        <p:nvSpPr>
          <p:cNvPr id="395" name="Google Shape;395;p28"/>
          <p:cNvSpPr txBox="1"/>
          <p:nvPr/>
        </p:nvSpPr>
        <p:spPr>
          <a:xfrm>
            <a:off x="5034844" y="3763715"/>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E</a:t>
            </a:r>
            <a:endParaRPr/>
          </a:p>
        </p:txBody>
      </p:sp>
      <p:pic>
        <p:nvPicPr>
          <p:cNvPr descr="image.png" id="396" name="Google Shape;396;p28"/>
          <p:cNvPicPr preferRelativeResize="0"/>
          <p:nvPr/>
        </p:nvPicPr>
        <p:blipFill rotWithShape="1">
          <a:blip r:embed="rId16">
            <a:alphaModFix/>
          </a:blip>
          <a:srcRect b="0" l="0" r="0" t="0"/>
          <a:stretch/>
        </p:blipFill>
        <p:spPr>
          <a:xfrm>
            <a:off x="4795519" y="2722879"/>
            <a:ext cx="1246295" cy="1022775"/>
          </a:xfrm>
          <a:prstGeom prst="rect">
            <a:avLst/>
          </a:prstGeom>
          <a:noFill/>
          <a:ln>
            <a:noFill/>
          </a:ln>
        </p:spPr>
      </p:pic>
      <p:sp>
        <p:nvSpPr>
          <p:cNvPr id="397" name="Google Shape;397;p28"/>
          <p:cNvSpPr txBox="1"/>
          <p:nvPr/>
        </p:nvSpPr>
        <p:spPr>
          <a:xfrm>
            <a:off x="5034844" y="2896728"/>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a:t>
            </a:r>
            <a:endParaRPr/>
          </a:p>
        </p:txBody>
      </p:sp>
      <p:pic>
        <p:nvPicPr>
          <p:cNvPr descr="image.png" id="398" name="Google Shape;398;p28"/>
          <p:cNvPicPr preferRelativeResize="0"/>
          <p:nvPr/>
        </p:nvPicPr>
        <p:blipFill rotWithShape="1">
          <a:blip r:embed="rId17">
            <a:alphaModFix/>
          </a:blip>
          <a:srcRect b="0" l="0" r="0" t="0"/>
          <a:stretch/>
        </p:blipFill>
        <p:spPr>
          <a:xfrm>
            <a:off x="3815644" y="5757333"/>
            <a:ext cx="1248552" cy="1022774"/>
          </a:xfrm>
          <a:prstGeom prst="rect">
            <a:avLst/>
          </a:prstGeom>
          <a:noFill/>
          <a:ln>
            <a:noFill/>
          </a:ln>
        </p:spPr>
      </p:pic>
      <p:sp>
        <p:nvSpPr>
          <p:cNvPr id="399" name="Google Shape;399;p28"/>
          <p:cNvSpPr txBox="1"/>
          <p:nvPr/>
        </p:nvSpPr>
        <p:spPr>
          <a:xfrm>
            <a:off x="4059484" y="5931182"/>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Fe</a:t>
            </a:r>
            <a:endParaRPr/>
          </a:p>
        </p:txBody>
      </p:sp>
      <p:pic>
        <p:nvPicPr>
          <p:cNvPr descr="image.png" id="400" name="Google Shape;400;p28"/>
          <p:cNvPicPr preferRelativeResize="0"/>
          <p:nvPr/>
        </p:nvPicPr>
        <p:blipFill rotWithShape="1">
          <a:blip r:embed="rId18">
            <a:alphaModFix/>
          </a:blip>
          <a:srcRect b="0" l="0" r="0" t="0"/>
          <a:stretch/>
        </p:blipFill>
        <p:spPr>
          <a:xfrm>
            <a:off x="5766364" y="3156373"/>
            <a:ext cx="1248552" cy="1022774"/>
          </a:xfrm>
          <a:prstGeom prst="rect">
            <a:avLst/>
          </a:prstGeom>
          <a:noFill/>
          <a:ln>
            <a:noFill/>
          </a:ln>
        </p:spPr>
      </p:pic>
      <p:sp>
        <p:nvSpPr>
          <p:cNvPr id="401" name="Google Shape;401;p28"/>
          <p:cNvSpPr txBox="1"/>
          <p:nvPr/>
        </p:nvSpPr>
        <p:spPr>
          <a:xfrm>
            <a:off x="6010204" y="333022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E</a:t>
            </a:r>
            <a:endParaRPr/>
          </a:p>
        </p:txBody>
      </p:sp>
      <p:pic>
        <p:nvPicPr>
          <p:cNvPr descr="image.png" id="402" name="Google Shape;402;p28"/>
          <p:cNvPicPr preferRelativeResize="0"/>
          <p:nvPr/>
        </p:nvPicPr>
        <p:blipFill rotWithShape="1">
          <a:blip r:embed="rId19">
            <a:alphaModFix/>
          </a:blip>
          <a:srcRect b="0" l="0" r="0" t="0"/>
          <a:stretch/>
        </p:blipFill>
        <p:spPr>
          <a:xfrm>
            <a:off x="5766364" y="2289386"/>
            <a:ext cx="1248552" cy="1022774"/>
          </a:xfrm>
          <a:prstGeom prst="rect">
            <a:avLst/>
          </a:prstGeom>
          <a:noFill/>
          <a:ln>
            <a:noFill/>
          </a:ln>
        </p:spPr>
      </p:pic>
      <p:sp>
        <p:nvSpPr>
          <p:cNvPr id="403" name="Google Shape;403;p28"/>
          <p:cNvSpPr txBox="1"/>
          <p:nvPr/>
        </p:nvSpPr>
        <p:spPr>
          <a:xfrm>
            <a:off x="6010204" y="2463235"/>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a:t>
            </a:r>
            <a:endParaRPr/>
          </a:p>
        </p:txBody>
      </p:sp>
      <p:pic>
        <p:nvPicPr>
          <p:cNvPr descr="image.png" id="404" name="Google Shape;404;p28"/>
          <p:cNvPicPr preferRelativeResize="0"/>
          <p:nvPr/>
        </p:nvPicPr>
        <p:blipFill rotWithShape="1">
          <a:blip r:embed="rId20">
            <a:alphaModFix/>
          </a:blip>
          <a:srcRect b="0" l="0" r="0" t="0"/>
          <a:stretch/>
        </p:blipFill>
        <p:spPr>
          <a:xfrm>
            <a:off x="4795519" y="6190826"/>
            <a:ext cx="1246295" cy="1022775"/>
          </a:xfrm>
          <a:prstGeom prst="rect">
            <a:avLst/>
          </a:prstGeom>
          <a:noFill/>
          <a:ln>
            <a:noFill/>
          </a:ln>
        </p:spPr>
      </p:pic>
      <p:sp>
        <p:nvSpPr>
          <p:cNvPr id="405" name="Google Shape;405;p28"/>
          <p:cNvSpPr txBox="1"/>
          <p:nvPr/>
        </p:nvSpPr>
        <p:spPr>
          <a:xfrm>
            <a:off x="5034844" y="6364676"/>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N</a:t>
            </a:r>
            <a:endParaRPr/>
          </a:p>
        </p:txBody>
      </p:sp>
      <p:pic>
        <p:nvPicPr>
          <p:cNvPr descr="image.png" id="406" name="Google Shape;406;p28"/>
          <p:cNvPicPr preferRelativeResize="0"/>
          <p:nvPr/>
        </p:nvPicPr>
        <p:blipFill rotWithShape="1">
          <a:blip r:embed="rId21">
            <a:alphaModFix/>
          </a:blip>
          <a:srcRect b="0" l="0" r="0" t="0"/>
          <a:stretch/>
        </p:blipFill>
        <p:spPr>
          <a:xfrm>
            <a:off x="4795519" y="5323840"/>
            <a:ext cx="1246295" cy="1022774"/>
          </a:xfrm>
          <a:prstGeom prst="rect">
            <a:avLst/>
          </a:prstGeom>
          <a:noFill/>
          <a:ln>
            <a:noFill/>
          </a:ln>
        </p:spPr>
      </p:pic>
      <p:sp>
        <p:nvSpPr>
          <p:cNvPr id="407" name="Google Shape;407;p28"/>
          <p:cNvSpPr txBox="1"/>
          <p:nvPr/>
        </p:nvSpPr>
        <p:spPr>
          <a:xfrm>
            <a:off x="5034844" y="5497688"/>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Fe</a:t>
            </a:r>
            <a:endParaRPr/>
          </a:p>
        </p:txBody>
      </p:sp>
      <p:pic>
        <p:nvPicPr>
          <p:cNvPr descr="image.png" id="408" name="Google Shape;408;p28"/>
          <p:cNvPicPr preferRelativeResize="0"/>
          <p:nvPr/>
        </p:nvPicPr>
        <p:blipFill rotWithShape="1">
          <a:blip r:embed="rId22">
            <a:alphaModFix/>
          </a:blip>
          <a:srcRect b="0" l="0" r="0" t="0"/>
          <a:stretch/>
        </p:blipFill>
        <p:spPr>
          <a:xfrm>
            <a:off x="4795519" y="4456853"/>
            <a:ext cx="1246295" cy="1022774"/>
          </a:xfrm>
          <a:prstGeom prst="rect">
            <a:avLst/>
          </a:prstGeom>
          <a:noFill/>
          <a:ln>
            <a:noFill/>
          </a:ln>
        </p:spPr>
      </p:pic>
      <p:sp>
        <p:nvSpPr>
          <p:cNvPr id="409" name="Google Shape;409;p28"/>
          <p:cNvSpPr txBox="1"/>
          <p:nvPr/>
        </p:nvSpPr>
        <p:spPr>
          <a:xfrm>
            <a:off x="5034844" y="463070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B</a:t>
            </a:r>
            <a:endParaRPr/>
          </a:p>
        </p:txBody>
      </p:sp>
      <p:pic>
        <p:nvPicPr>
          <p:cNvPr descr="image.png" id="410" name="Google Shape;410;p28"/>
          <p:cNvPicPr preferRelativeResize="0"/>
          <p:nvPr/>
        </p:nvPicPr>
        <p:blipFill rotWithShape="1">
          <a:blip r:embed="rId23">
            <a:alphaModFix/>
          </a:blip>
          <a:srcRect b="0" l="0" r="0" t="0"/>
          <a:stretch/>
        </p:blipFill>
        <p:spPr>
          <a:xfrm>
            <a:off x="6746240" y="3589866"/>
            <a:ext cx="1246294" cy="1022774"/>
          </a:xfrm>
          <a:prstGeom prst="rect">
            <a:avLst/>
          </a:prstGeom>
          <a:noFill/>
          <a:ln>
            <a:noFill/>
          </a:ln>
        </p:spPr>
      </p:pic>
      <p:sp>
        <p:nvSpPr>
          <p:cNvPr id="411" name="Google Shape;411;p28"/>
          <p:cNvSpPr txBox="1"/>
          <p:nvPr/>
        </p:nvSpPr>
        <p:spPr>
          <a:xfrm>
            <a:off x="6985564" y="3763715"/>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a:t>
            </a:r>
            <a:endParaRPr/>
          </a:p>
        </p:txBody>
      </p:sp>
      <p:pic>
        <p:nvPicPr>
          <p:cNvPr descr="image.png" id="412" name="Google Shape;412;p28"/>
          <p:cNvPicPr preferRelativeResize="0"/>
          <p:nvPr/>
        </p:nvPicPr>
        <p:blipFill rotWithShape="1">
          <a:blip r:embed="rId24">
            <a:alphaModFix/>
          </a:blip>
          <a:srcRect b="0" l="0" r="0" t="0"/>
          <a:stretch/>
        </p:blipFill>
        <p:spPr>
          <a:xfrm>
            <a:off x="5766364" y="6624320"/>
            <a:ext cx="1248552" cy="1022774"/>
          </a:xfrm>
          <a:prstGeom prst="rect">
            <a:avLst/>
          </a:prstGeom>
          <a:noFill/>
          <a:ln>
            <a:noFill/>
          </a:ln>
        </p:spPr>
      </p:pic>
      <p:sp>
        <p:nvSpPr>
          <p:cNvPr id="413" name="Google Shape;413;p28"/>
          <p:cNvSpPr txBox="1"/>
          <p:nvPr/>
        </p:nvSpPr>
        <p:spPr>
          <a:xfrm>
            <a:off x="6010204" y="6798168"/>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U</a:t>
            </a:r>
            <a:endParaRPr/>
          </a:p>
        </p:txBody>
      </p:sp>
      <p:pic>
        <p:nvPicPr>
          <p:cNvPr descr="image.png" id="414" name="Google Shape;414;p28"/>
          <p:cNvPicPr preferRelativeResize="0"/>
          <p:nvPr/>
        </p:nvPicPr>
        <p:blipFill rotWithShape="1">
          <a:blip r:embed="rId25">
            <a:alphaModFix/>
          </a:blip>
          <a:srcRect b="0" l="0" r="0" t="0"/>
          <a:stretch/>
        </p:blipFill>
        <p:spPr>
          <a:xfrm>
            <a:off x="5766364" y="5757333"/>
            <a:ext cx="1248552" cy="1022774"/>
          </a:xfrm>
          <a:prstGeom prst="rect">
            <a:avLst/>
          </a:prstGeom>
          <a:noFill/>
          <a:ln>
            <a:noFill/>
          </a:ln>
        </p:spPr>
      </p:pic>
      <p:sp>
        <p:nvSpPr>
          <p:cNvPr id="415" name="Google Shape;415;p28"/>
          <p:cNvSpPr txBox="1"/>
          <p:nvPr/>
        </p:nvSpPr>
        <p:spPr>
          <a:xfrm>
            <a:off x="6010204" y="5931182"/>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N</a:t>
            </a:r>
            <a:endParaRPr/>
          </a:p>
        </p:txBody>
      </p:sp>
      <p:pic>
        <p:nvPicPr>
          <p:cNvPr descr="image.png" id="416" name="Google Shape;416;p28"/>
          <p:cNvPicPr preferRelativeResize="0"/>
          <p:nvPr/>
        </p:nvPicPr>
        <p:blipFill rotWithShape="1">
          <a:blip r:embed="rId26">
            <a:alphaModFix/>
          </a:blip>
          <a:srcRect b="0" l="0" r="0" t="0"/>
          <a:stretch/>
        </p:blipFill>
        <p:spPr>
          <a:xfrm>
            <a:off x="5766364" y="4890346"/>
            <a:ext cx="1248552" cy="1022775"/>
          </a:xfrm>
          <a:prstGeom prst="rect">
            <a:avLst/>
          </a:prstGeom>
          <a:noFill/>
          <a:ln>
            <a:noFill/>
          </a:ln>
        </p:spPr>
      </p:pic>
      <p:sp>
        <p:nvSpPr>
          <p:cNvPr id="417" name="Google Shape;417;p28"/>
          <p:cNvSpPr txBox="1"/>
          <p:nvPr/>
        </p:nvSpPr>
        <p:spPr>
          <a:xfrm>
            <a:off x="6010204" y="5064195"/>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Fe</a:t>
            </a:r>
            <a:endParaRPr/>
          </a:p>
        </p:txBody>
      </p:sp>
      <p:pic>
        <p:nvPicPr>
          <p:cNvPr descr="image.png" id="418" name="Google Shape;418;p28"/>
          <p:cNvPicPr preferRelativeResize="0"/>
          <p:nvPr/>
        </p:nvPicPr>
        <p:blipFill rotWithShape="1">
          <a:blip r:embed="rId27">
            <a:alphaModFix/>
          </a:blip>
          <a:srcRect b="0" l="0" r="0" t="0"/>
          <a:stretch/>
        </p:blipFill>
        <p:spPr>
          <a:xfrm>
            <a:off x="5766364" y="4023359"/>
            <a:ext cx="1248552" cy="1022775"/>
          </a:xfrm>
          <a:prstGeom prst="rect">
            <a:avLst/>
          </a:prstGeom>
          <a:noFill/>
          <a:ln>
            <a:noFill/>
          </a:ln>
        </p:spPr>
      </p:pic>
      <p:sp>
        <p:nvSpPr>
          <p:cNvPr id="419" name="Google Shape;419;p28"/>
          <p:cNvSpPr txBox="1"/>
          <p:nvPr/>
        </p:nvSpPr>
        <p:spPr>
          <a:xfrm>
            <a:off x="6010204" y="4197208"/>
            <a:ext cx="767700" cy="614100"/>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B</a:t>
            </a:r>
            <a:endParaRPr/>
          </a:p>
        </p:txBody>
      </p:sp>
      <p:pic>
        <p:nvPicPr>
          <p:cNvPr descr="image.png" id="420" name="Google Shape;420;p28"/>
          <p:cNvPicPr preferRelativeResize="0"/>
          <p:nvPr/>
        </p:nvPicPr>
        <p:blipFill rotWithShape="1">
          <a:blip r:embed="rId28">
            <a:alphaModFix/>
          </a:blip>
          <a:srcRect b="0" l="0" r="0" t="0"/>
          <a:stretch/>
        </p:blipFill>
        <p:spPr>
          <a:xfrm>
            <a:off x="7829973" y="3589866"/>
            <a:ext cx="1246294" cy="1022774"/>
          </a:xfrm>
          <a:prstGeom prst="rect">
            <a:avLst/>
          </a:prstGeom>
          <a:noFill/>
          <a:ln>
            <a:noFill/>
          </a:ln>
        </p:spPr>
      </p:pic>
      <p:sp>
        <p:nvSpPr>
          <p:cNvPr id="421" name="Google Shape;421;p28"/>
          <p:cNvSpPr txBox="1"/>
          <p:nvPr/>
        </p:nvSpPr>
        <p:spPr>
          <a:xfrm>
            <a:off x="8069297" y="3763715"/>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a:t>
            </a:r>
            <a:endParaRPr/>
          </a:p>
        </p:txBody>
      </p:sp>
      <p:pic>
        <p:nvPicPr>
          <p:cNvPr descr="image.png" id="422" name="Google Shape;422;p28"/>
          <p:cNvPicPr preferRelativeResize="0"/>
          <p:nvPr/>
        </p:nvPicPr>
        <p:blipFill rotWithShape="1">
          <a:blip r:embed="rId29">
            <a:alphaModFix/>
          </a:blip>
          <a:srcRect b="0" l="0" r="0" t="0"/>
          <a:stretch/>
        </p:blipFill>
        <p:spPr>
          <a:xfrm>
            <a:off x="6746240" y="5323840"/>
            <a:ext cx="1246294" cy="1022774"/>
          </a:xfrm>
          <a:prstGeom prst="rect">
            <a:avLst/>
          </a:prstGeom>
          <a:noFill/>
          <a:ln>
            <a:noFill/>
          </a:ln>
        </p:spPr>
      </p:pic>
      <p:sp>
        <p:nvSpPr>
          <p:cNvPr id="423" name="Google Shape;423;p28"/>
          <p:cNvSpPr txBox="1"/>
          <p:nvPr/>
        </p:nvSpPr>
        <p:spPr>
          <a:xfrm>
            <a:off x="6985564" y="5497688"/>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U</a:t>
            </a:r>
            <a:endParaRPr/>
          </a:p>
        </p:txBody>
      </p:sp>
      <p:pic>
        <p:nvPicPr>
          <p:cNvPr descr="image.png" id="424" name="Google Shape;424;p28"/>
          <p:cNvPicPr preferRelativeResize="0"/>
          <p:nvPr/>
        </p:nvPicPr>
        <p:blipFill rotWithShape="1">
          <a:blip r:embed="rId30">
            <a:alphaModFix/>
          </a:blip>
          <a:srcRect b="0" l="0" r="0" t="0"/>
          <a:stretch/>
        </p:blipFill>
        <p:spPr>
          <a:xfrm>
            <a:off x="6746240" y="4456853"/>
            <a:ext cx="1246294" cy="1022774"/>
          </a:xfrm>
          <a:prstGeom prst="rect">
            <a:avLst/>
          </a:prstGeom>
          <a:noFill/>
          <a:ln>
            <a:noFill/>
          </a:ln>
        </p:spPr>
      </p:pic>
      <p:sp>
        <p:nvSpPr>
          <p:cNvPr id="425" name="Google Shape;425;p28"/>
          <p:cNvSpPr txBox="1"/>
          <p:nvPr/>
        </p:nvSpPr>
        <p:spPr>
          <a:xfrm>
            <a:off x="6985564" y="463070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N</a:t>
            </a:r>
            <a:endParaRPr/>
          </a:p>
        </p:txBody>
      </p:sp>
      <p:pic>
        <p:nvPicPr>
          <p:cNvPr descr="image.png" id="426" name="Google Shape;426;p28"/>
          <p:cNvPicPr preferRelativeResize="0"/>
          <p:nvPr/>
        </p:nvPicPr>
        <p:blipFill rotWithShape="1">
          <a:blip r:embed="rId31">
            <a:alphaModFix/>
          </a:blip>
          <a:srcRect b="0" l="0" r="0" t="0"/>
          <a:stretch/>
        </p:blipFill>
        <p:spPr>
          <a:xfrm>
            <a:off x="8913707" y="4456853"/>
            <a:ext cx="1246294" cy="1022774"/>
          </a:xfrm>
          <a:prstGeom prst="rect">
            <a:avLst/>
          </a:prstGeom>
          <a:noFill/>
          <a:ln>
            <a:noFill/>
          </a:ln>
        </p:spPr>
      </p:pic>
      <p:sp>
        <p:nvSpPr>
          <p:cNvPr id="427" name="Google Shape;427;p28"/>
          <p:cNvSpPr txBox="1"/>
          <p:nvPr/>
        </p:nvSpPr>
        <p:spPr>
          <a:xfrm>
            <a:off x="9153031" y="463070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Pr</a:t>
            </a:r>
            <a:endParaRPr/>
          </a:p>
        </p:txBody>
      </p:sp>
      <p:pic>
        <p:nvPicPr>
          <p:cNvPr descr="image.png" id="428" name="Google Shape;428;p28"/>
          <p:cNvPicPr preferRelativeResize="0"/>
          <p:nvPr/>
        </p:nvPicPr>
        <p:blipFill rotWithShape="1">
          <a:blip r:embed="rId32">
            <a:alphaModFix/>
          </a:blip>
          <a:srcRect b="0" l="0" r="0" t="0"/>
          <a:stretch/>
        </p:blipFill>
        <p:spPr>
          <a:xfrm>
            <a:off x="7829973" y="5323840"/>
            <a:ext cx="1246294" cy="1022774"/>
          </a:xfrm>
          <a:prstGeom prst="rect">
            <a:avLst/>
          </a:prstGeom>
          <a:noFill/>
          <a:ln>
            <a:noFill/>
          </a:ln>
        </p:spPr>
      </p:pic>
      <p:sp>
        <p:nvSpPr>
          <p:cNvPr id="429" name="Google Shape;429;p28"/>
          <p:cNvSpPr txBox="1"/>
          <p:nvPr/>
        </p:nvSpPr>
        <p:spPr>
          <a:xfrm>
            <a:off x="8069297" y="5497688"/>
            <a:ext cx="767645" cy="614117"/>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Fa</a:t>
            </a:r>
            <a:endParaRPr/>
          </a:p>
        </p:txBody>
      </p:sp>
      <p:pic>
        <p:nvPicPr>
          <p:cNvPr descr="image.png" id="430" name="Google Shape;430;p28"/>
          <p:cNvPicPr preferRelativeResize="0"/>
          <p:nvPr/>
        </p:nvPicPr>
        <p:blipFill rotWithShape="1">
          <a:blip r:embed="rId33">
            <a:alphaModFix/>
          </a:blip>
          <a:srcRect b="0" l="0" r="0" t="0"/>
          <a:stretch/>
        </p:blipFill>
        <p:spPr>
          <a:xfrm>
            <a:off x="7829973" y="4456853"/>
            <a:ext cx="1246294" cy="1022774"/>
          </a:xfrm>
          <a:prstGeom prst="rect">
            <a:avLst/>
          </a:prstGeom>
          <a:noFill/>
          <a:ln>
            <a:noFill/>
          </a:ln>
        </p:spPr>
      </p:pic>
      <p:sp>
        <p:nvSpPr>
          <p:cNvPr id="431" name="Google Shape;431;p28"/>
          <p:cNvSpPr txBox="1"/>
          <p:nvPr/>
        </p:nvSpPr>
        <p:spPr>
          <a:xfrm>
            <a:off x="8069297" y="463070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Pr</a:t>
            </a:r>
            <a:endParaRPr/>
          </a:p>
        </p:txBody>
      </p:sp>
      <p:pic>
        <p:nvPicPr>
          <p:cNvPr descr="image.pdf" id="432" name="Google Shape;432;p28"/>
          <p:cNvPicPr preferRelativeResize="0"/>
          <p:nvPr/>
        </p:nvPicPr>
        <p:blipFill rotWithShape="1">
          <a:blip r:embed="rId34">
            <a:alphaModFix/>
          </a:blip>
          <a:srcRect b="0" l="0" r="0" t="0"/>
          <a:stretch/>
        </p:blipFill>
        <p:spPr>
          <a:xfrm>
            <a:off x="10187093" y="7369386"/>
            <a:ext cx="1684303" cy="1569157"/>
          </a:xfrm>
          <a:prstGeom prst="rect">
            <a:avLst/>
          </a:prstGeom>
          <a:noFill/>
          <a:ln>
            <a:noFill/>
          </a:ln>
        </p:spPr>
      </p:pic>
      <p:pic>
        <p:nvPicPr>
          <p:cNvPr descr="image.png" id="433" name="Google Shape;433;p28"/>
          <p:cNvPicPr preferRelativeResize="0"/>
          <p:nvPr/>
        </p:nvPicPr>
        <p:blipFill rotWithShape="1">
          <a:blip r:embed="rId35">
            <a:alphaModFix/>
          </a:blip>
          <a:srcRect b="0" l="0" r="0" t="0"/>
          <a:stretch/>
        </p:blipFill>
        <p:spPr>
          <a:xfrm>
            <a:off x="11081173" y="4456853"/>
            <a:ext cx="1246294" cy="1022774"/>
          </a:xfrm>
          <a:prstGeom prst="rect">
            <a:avLst/>
          </a:prstGeom>
          <a:noFill/>
          <a:ln>
            <a:noFill/>
          </a:ln>
        </p:spPr>
      </p:pic>
      <p:sp>
        <p:nvSpPr>
          <p:cNvPr id="434" name="Google Shape;434;p28"/>
          <p:cNvSpPr txBox="1"/>
          <p:nvPr/>
        </p:nvSpPr>
        <p:spPr>
          <a:xfrm>
            <a:off x="11320497" y="4630702"/>
            <a:ext cx="767645" cy="614116"/>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000000"/>
              </a:buClr>
              <a:buSzPts val="3413"/>
              <a:buFont typeface="Times New Roman"/>
              <a:buNone/>
            </a:pPr>
            <a:r>
              <a:rPr b="0" i="0" lang="en-US" sz="3413" u="none" cap="none" strike="noStrike">
                <a:solidFill>
                  <a:srgbClr val="000000"/>
                </a:solidFill>
                <a:latin typeface="Times New Roman"/>
                <a:ea typeface="Times New Roman"/>
                <a:cs typeface="Times New Roman"/>
                <a:sym typeface="Times New Roman"/>
              </a:rPr>
              <a:t>Pr</a:t>
            </a:r>
            <a:endParaRPr/>
          </a:p>
        </p:txBody>
      </p:sp>
      <p:pic>
        <p:nvPicPr>
          <p:cNvPr descr="image.png" id="435" name="Google Shape;435;p28"/>
          <p:cNvPicPr preferRelativeResize="0"/>
          <p:nvPr/>
        </p:nvPicPr>
        <p:blipFill rotWithShape="1">
          <a:blip r:embed="rId36">
            <a:alphaModFix/>
          </a:blip>
          <a:srcRect b="0" l="0" r="0" t="0"/>
          <a:stretch/>
        </p:blipFill>
        <p:spPr>
          <a:xfrm>
            <a:off x="7811910" y="8748888"/>
            <a:ext cx="2619024" cy="882792"/>
          </a:xfrm>
          <a:prstGeom prst="rect">
            <a:avLst/>
          </a:prstGeom>
          <a:noFill/>
          <a:ln>
            <a:noFill/>
          </a:ln>
        </p:spPr>
      </p:pic>
      <p:pic>
        <p:nvPicPr>
          <p:cNvPr id="436" name="Google Shape;436;p28" title="slide twenty eight.mp3">
            <a:hlinkClick r:id="rId37"/>
          </p:cNvPr>
          <p:cNvPicPr preferRelativeResize="0"/>
          <p:nvPr/>
        </p:nvPicPr>
        <p:blipFill>
          <a:blip r:embed="rId38">
            <a:alphaModFix/>
          </a:blip>
          <a:stretch>
            <a:fillRect/>
          </a:stretch>
        </p:blipFill>
        <p:spPr>
          <a:xfrm>
            <a:off x="833125" y="2265675"/>
            <a:ext cx="457200" cy="457200"/>
          </a:xfrm>
          <a:prstGeom prst="rect">
            <a:avLst/>
          </a:prstGeom>
          <a:noFill/>
          <a:ln>
            <a:noFill/>
          </a:ln>
        </p:spPr>
      </p:pic>
    </p:spTree>
  </p:cSld>
  <p:clrMapOvr>
    <a:masterClrMapping/>
  </p:clrMapOvr>
  <mc:AlternateContent>
    <mc:Choice Requires="p14">
      <p:transition spd="slow">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500"/>
                                        <p:tgtEl>
                                          <p:spTgt spid="383"/>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500"/>
                                        <p:tgtEl>
                                          <p:spTgt spid="385"/>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500"/>
                                        <p:tgtEl>
                                          <p:spTgt spid="399"/>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par>
                          <p:cTn fill="hold">
                            <p:stCondLst>
                              <p:cond delay="17500"/>
                            </p:stCondLst>
                            <p:childTnLst>
                              <p:par>
                                <p:cTn fill="hold" nodeType="after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par>
                          <p:cTn fill="hold">
                            <p:stCondLst>
                              <p:cond delay="18500"/>
                            </p:stCondLst>
                            <p:childTnLst>
                              <p:par>
                                <p:cTn fill="hold" nodeType="after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500"/>
                                        <p:tgtEl>
                                          <p:spTgt spid="410"/>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par>
                          <p:cTn fill="hold">
                            <p:stCondLst>
                              <p:cond delay="19500"/>
                            </p:stCondLst>
                            <p:childTnLst>
                              <p:par>
                                <p:cTn fill="hold" nodeType="after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par>
                          <p:cTn fill="hold">
                            <p:stCondLst>
                              <p:cond delay="20500"/>
                            </p:stCondLst>
                            <p:childTnLst>
                              <p:par>
                                <p:cTn fill="hold" nodeType="after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par>
                          <p:cTn fill="hold">
                            <p:stCondLst>
                              <p:cond delay="21500"/>
                            </p:stCondLst>
                            <p:childTnLst>
                              <p:par>
                                <p:cTn fill="hold" nodeType="after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par>
                          <p:cTn fill="hold">
                            <p:stCondLst>
                              <p:cond delay="22500"/>
                            </p:stCondLst>
                            <p:childTnLst>
                              <p:par>
                                <p:cTn fill="hold" nodeType="after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par>
                          <p:cTn fill="hold">
                            <p:stCondLst>
                              <p:cond delay="23500"/>
                            </p:stCondLst>
                            <p:childTnLst>
                              <p:par>
                                <p:cTn fill="hold" nodeType="after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childTnLst>
                          </p:cTn>
                        </p:par>
                        <p:par>
                          <p:cTn fill="hold">
                            <p:stCondLst>
                              <p:cond delay="24500"/>
                            </p:stCondLst>
                            <p:childTnLst>
                              <p:par>
                                <p:cTn fill="hold" nodeType="after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par>
                          <p:cTn fill="hold">
                            <p:stCondLst>
                              <p:cond delay="25000"/>
                            </p:stCondLst>
                            <p:childTnLst>
                              <p:par>
                                <p:cTn fill="hold" nodeType="after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par>
                          <p:cTn fill="hold">
                            <p:stCondLst>
                              <p:cond delay="25500"/>
                            </p:stCondLst>
                            <p:childTnLst>
                              <p:par>
                                <p:cTn fill="hold" nodeType="after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childTnLst>
                          </p:cTn>
                        </p:par>
                        <p:par>
                          <p:cTn fill="hold">
                            <p:stCondLst>
                              <p:cond delay="26000"/>
                            </p:stCondLst>
                            <p:childTnLst>
                              <p:par>
                                <p:cTn fill="hold" nodeType="after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par>
                          <p:cTn fill="hold">
                            <p:stCondLst>
                              <p:cond delay="26500"/>
                            </p:stCondLst>
                            <p:childTnLst>
                              <p:par>
                                <p:cTn fill="hold" nodeType="after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par>
                          <p:cTn fill="hold">
                            <p:stCondLst>
                              <p:cond delay="27000"/>
                            </p:stCondLst>
                            <p:childTnLst>
                              <p:par>
                                <p:cTn fill="hold" nodeType="after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par>
                          <p:cTn fill="hold">
                            <p:stCondLst>
                              <p:cond delay="27500"/>
                            </p:stCondLst>
                            <p:childTnLst>
                              <p:par>
                                <p:cTn fill="hold" nodeType="after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par>
                          <p:cTn fill="hold">
                            <p:stCondLst>
                              <p:cond delay="28000"/>
                            </p:stCondLst>
                            <p:childTnLst>
                              <p:par>
                                <p:cTn fill="hold" nodeType="after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par>
                          <p:cTn fill="hold">
                            <p:stCondLst>
                              <p:cond delay="28500"/>
                            </p:stCondLst>
                            <p:childTnLst>
                              <p:par>
                                <p:cTn fill="hold" nodeType="after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par>
                          <p:cTn fill="hold">
                            <p:stCondLst>
                              <p:cond delay="29000"/>
                            </p:stCondLst>
                            <p:childTnLst>
                              <p:par>
                                <p:cTn fill="hold" nodeType="after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par>
                          <p:cTn fill="hold">
                            <p:stCondLst>
                              <p:cond delay="29500"/>
                            </p:stCondLst>
                            <p:childTnLst>
                              <p:par>
                                <p:cTn fill="hold" nodeType="after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par>
                          <p:cTn fill="hold">
                            <p:stCondLst>
                              <p:cond delay="30000"/>
                            </p:stCondLst>
                            <p:childTnLst>
                              <p:par>
                                <p:cTn fill="hold" nodeType="after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par>
                          <p:cTn fill="hold">
                            <p:stCondLst>
                              <p:cond delay="30500"/>
                            </p:stCondLst>
                            <p:childTnLst>
                              <p:par>
                                <p:cTn fill="hold" nodeType="after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40" name="Shape 440"/>
        <p:cNvGrpSpPr/>
        <p:nvPr/>
      </p:nvGrpSpPr>
      <p:grpSpPr>
        <a:xfrm>
          <a:off x="0" y="0"/>
          <a:ext cx="0" cy="0"/>
          <a:chOff x="0" y="0"/>
          <a:chExt cx="0" cy="0"/>
        </a:xfrm>
      </p:grpSpPr>
      <p:pic>
        <p:nvPicPr>
          <p:cNvPr descr="image.png" id="441" name="Google Shape;441;p29"/>
          <p:cNvPicPr preferRelativeResize="0"/>
          <p:nvPr/>
        </p:nvPicPr>
        <p:blipFill rotWithShape="1">
          <a:blip r:embed="rId4">
            <a:alphaModFix/>
          </a:blip>
          <a:srcRect b="0" l="0" r="0" t="0"/>
          <a:stretch/>
        </p:blipFill>
        <p:spPr>
          <a:xfrm>
            <a:off x="-9032" y="-94827"/>
            <a:ext cx="13022864" cy="1542063"/>
          </a:xfrm>
          <a:prstGeom prst="rect">
            <a:avLst/>
          </a:prstGeom>
          <a:noFill/>
          <a:ln>
            <a:noFill/>
          </a:ln>
        </p:spPr>
      </p:pic>
      <p:pic>
        <p:nvPicPr>
          <p:cNvPr descr="image-10.png" id="442" name="Google Shape;442;p29"/>
          <p:cNvPicPr preferRelativeResize="0"/>
          <p:nvPr/>
        </p:nvPicPr>
        <p:blipFill rotWithShape="1">
          <a:blip r:embed="rId5">
            <a:alphaModFix/>
          </a:blip>
          <a:srcRect b="0" l="0" r="0" t="0"/>
          <a:stretch/>
        </p:blipFill>
        <p:spPr>
          <a:xfrm>
            <a:off x="0" y="1422400"/>
            <a:ext cx="13004800" cy="8331200"/>
          </a:xfrm>
          <a:prstGeom prst="rect">
            <a:avLst/>
          </a:prstGeom>
          <a:noFill/>
          <a:ln>
            <a:noFill/>
          </a:ln>
        </p:spPr>
      </p:pic>
      <p:pic>
        <p:nvPicPr>
          <p:cNvPr id="443" name="Google Shape;443;p29" title="slide twenty nine.mp3">
            <a:hlinkClick r:id="rId6"/>
          </p:cNvPr>
          <p:cNvPicPr preferRelativeResize="0"/>
          <p:nvPr/>
        </p:nvPicPr>
        <p:blipFill>
          <a:blip r:embed="rId7">
            <a:alphaModFix/>
          </a:blip>
          <a:stretch>
            <a:fillRect/>
          </a:stretch>
        </p:blipFill>
        <p:spPr>
          <a:xfrm>
            <a:off x="6273800" y="4648200"/>
            <a:ext cx="457200" cy="457200"/>
          </a:xfrm>
          <a:prstGeom prst="rect">
            <a:avLst/>
          </a:prstGeom>
          <a:noFill/>
          <a:ln>
            <a:noFill/>
          </a:ln>
        </p:spPr>
      </p:pic>
    </p:spTree>
  </p:cSld>
  <p:clrMapOvr>
    <a:masterClrMapping/>
  </p:clrMapOvr>
  <mc:AlternateContent>
    <mc:Choice Requires="p14">
      <p:transition spd="slow">
        <p14:warp dir="out"/>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pic>
        <p:nvPicPr>
          <p:cNvPr descr="image.png" id="67" name="Google Shape;67;p3"/>
          <p:cNvPicPr preferRelativeResize="0"/>
          <p:nvPr/>
        </p:nvPicPr>
        <p:blipFill rotWithShape="1">
          <a:blip r:embed="rId3">
            <a:alphaModFix/>
          </a:blip>
          <a:srcRect b="0" l="0" r="0" t="0"/>
          <a:stretch/>
        </p:blipFill>
        <p:spPr>
          <a:xfrm>
            <a:off x="8184444" y="4039164"/>
            <a:ext cx="946010" cy="988907"/>
          </a:xfrm>
          <a:prstGeom prst="rect">
            <a:avLst/>
          </a:prstGeom>
          <a:noFill/>
          <a:ln>
            <a:noFill/>
          </a:ln>
        </p:spPr>
      </p:pic>
      <p:pic>
        <p:nvPicPr>
          <p:cNvPr descr="image.png" id="68" name="Google Shape;68;p3"/>
          <p:cNvPicPr preferRelativeResize="0"/>
          <p:nvPr/>
        </p:nvPicPr>
        <p:blipFill rotWithShape="1">
          <a:blip r:embed="rId4">
            <a:alphaModFix/>
          </a:blip>
          <a:srcRect b="0" l="0" r="0" t="0"/>
          <a:stretch/>
        </p:blipFill>
        <p:spPr>
          <a:xfrm>
            <a:off x="3086382" y="451555"/>
            <a:ext cx="1196623" cy="1239521"/>
          </a:xfrm>
          <a:prstGeom prst="rect">
            <a:avLst/>
          </a:prstGeom>
          <a:noFill/>
          <a:ln>
            <a:noFill/>
          </a:ln>
        </p:spPr>
      </p:pic>
      <p:pic>
        <p:nvPicPr>
          <p:cNvPr descr="image.png" id="69" name="Google Shape;69;p3"/>
          <p:cNvPicPr preferRelativeResize="0"/>
          <p:nvPr/>
        </p:nvPicPr>
        <p:blipFill rotWithShape="1">
          <a:blip r:embed="rId5">
            <a:alphaModFix/>
          </a:blip>
          <a:srcRect b="0" l="0" r="0" t="0"/>
          <a:stretch/>
        </p:blipFill>
        <p:spPr>
          <a:xfrm>
            <a:off x="885048" y="6371449"/>
            <a:ext cx="9509761" cy="2689014"/>
          </a:xfrm>
          <a:prstGeom prst="rect">
            <a:avLst/>
          </a:prstGeom>
          <a:noFill/>
          <a:ln>
            <a:noFill/>
          </a:ln>
        </p:spPr>
      </p:pic>
      <p:pic>
        <p:nvPicPr>
          <p:cNvPr descr="image.png" id="70" name="Google Shape;70;p3"/>
          <p:cNvPicPr preferRelativeResize="0"/>
          <p:nvPr/>
        </p:nvPicPr>
        <p:blipFill rotWithShape="1">
          <a:blip r:embed="rId6">
            <a:alphaModFix/>
          </a:blip>
          <a:srcRect b="0" l="0" r="0" t="0"/>
          <a:stretch/>
        </p:blipFill>
        <p:spPr>
          <a:xfrm>
            <a:off x="4447822" y="4438791"/>
            <a:ext cx="9509761" cy="2686756"/>
          </a:xfrm>
          <a:prstGeom prst="rect">
            <a:avLst/>
          </a:prstGeom>
          <a:noFill/>
          <a:ln>
            <a:noFill/>
          </a:ln>
        </p:spPr>
      </p:pic>
      <p:pic>
        <p:nvPicPr>
          <p:cNvPr descr="image.png" id="71" name="Google Shape;71;p3"/>
          <p:cNvPicPr preferRelativeResize="0"/>
          <p:nvPr/>
        </p:nvPicPr>
        <p:blipFill rotWithShape="1">
          <a:blip r:embed="rId7">
            <a:alphaModFix/>
          </a:blip>
          <a:srcRect b="0" l="0" r="0" t="0"/>
          <a:stretch/>
        </p:blipFill>
        <p:spPr>
          <a:xfrm>
            <a:off x="-406401" y="3260231"/>
            <a:ext cx="7958668" cy="2427112"/>
          </a:xfrm>
          <a:prstGeom prst="rect">
            <a:avLst/>
          </a:prstGeom>
          <a:noFill/>
          <a:ln>
            <a:noFill/>
          </a:ln>
        </p:spPr>
      </p:pic>
      <p:pic>
        <p:nvPicPr>
          <p:cNvPr descr="image.png" id="72" name="Google Shape;72;p3"/>
          <p:cNvPicPr preferRelativeResize="0"/>
          <p:nvPr/>
        </p:nvPicPr>
        <p:blipFill rotWithShape="1">
          <a:blip r:embed="rId8">
            <a:alphaModFix/>
          </a:blip>
          <a:srcRect b="0" l="0" r="0" t="0"/>
          <a:stretch/>
        </p:blipFill>
        <p:spPr>
          <a:xfrm>
            <a:off x="2609991" y="1221457"/>
            <a:ext cx="9509760" cy="2689015"/>
          </a:xfrm>
          <a:prstGeom prst="rect">
            <a:avLst/>
          </a:prstGeom>
          <a:noFill/>
          <a:ln>
            <a:noFill/>
          </a:ln>
        </p:spPr>
      </p:pic>
      <p:pic>
        <p:nvPicPr>
          <p:cNvPr descr="image.png" id="73" name="Google Shape;73;p3"/>
          <p:cNvPicPr preferRelativeResize="0"/>
          <p:nvPr/>
        </p:nvPicPr>
        <p:blipFill rotWithShape="1">
          <a:blip r:embed="rId9">
            <a:alphaModFix/>
          </a:blip>
          <a:srcRect b="0" l="0" r="0" t="0"/>
          <a:stretch/>
        </p:blipFill>
        <p:spPr>
          <a:xfrm>
            <a:off x="3849511" y="6077937"/>
            <a:ext cx="1144694" cy="1187593"/>
          </a:xfrm>
          <a:prstGeom prst="rect">
            <a:avLst/>
          </a:prstGeom>
          <a:noFill/>
          <a:ln>
            <a:noFill/>
          </a:ln>
        </p:spPr>
      </p:pic>
      <p:sp>
        <p:nvSpPr>
          <p:cNvPr id="74" name="Google Shape;74;p3"/>
          <p:cNvSpPr txBox="1"/>
          <p:nvPr/>
        </p:nvSpPr>
        <p:spPr>
          <a:xfrm>
            <a:off x="4967111" y="671183"/>
            <a:ext cx="5513494" cy="524816"/>
          </a:xfrm>
          <a:prstGeom prst="rect">
            <a:avLst/>
          </a:prstGeom>
          <a:noFill/>
          <a:ln>
            <a:noFill/>
          </a:ln>
        </p:spPr>
        <p:txBody>
          <a:bodyPr anchorCtr="0" anchor="ctr" bIns="65000" lIns="65000" spcFirstLastPara="1" rIns="65000" wrap="square" tIns="65000">
            <a:spAutoFit/>
          </a:bodyPr>
          <a:lstStyle/>
          <a:p>
            <a:pPr indent="0" lvl="0" marL="0" marR="0" rtl="0" algn="l">
              <a:lnSpc>
                <a:spcPct val="100000"/>
              </a:lnSpc>
              <a:spcBef>
                <a:spcPts val="0"/>
              </a:spcBef>
              <a:spcAft>
                <a:spcPts val="0"/>
              </a:spcAft>
              <a:buClr>
                <a:srgbClr val="EA2100"/>
              </a:buClr>
              <a:buSzPts val="2800"/>
              <a:buFont typeface="Arial"/>
              <a:buNone/>
            </a:pPr>
            <a:r>
              <a:rPr b="1" i="0" lang="en-US" sz="2800" u="none" cap="none" strike="noStrike">
                <a:solidFill>
                  <a:srgbClr val="EA2100"/>
                </a:solidFill>
                <a:latin typeface="Arial"/>
                <a:ea typeface="Arial"/>
                <a:cs typeface="Arial"/>
                <a:sym typeface="Arial"/>
              </a:rPr>
              <a:t>para onde vai a bola ?</a:t>
            </a:r>
            <a:endParaRPr/>
          </a:p>
        </p:txBody>
      </p:sp>
      <p:pic>
        <p:nvPicPr>
          <p:cNvPr id="75" name="Google Shape;75;p3" title="slide three.mp3">
            <a:hlinkClick r:id="rId10"/>
          </p:cNvPr>
          <p:cNvPicPr preferRelativeResize="0"/>
          <p:nvPr/>
        </p:nvPicPr>
        <p:blipFill>
          <a:blip r:embed="rId11">
            <a:alphaModFix/>
          </a:blip>
          <a:stretch>
            <a:fillRect/>
          </a:stretch>
        </p:blipFill>
        <p:spPr>
          <a:xfrm>
            <a:off x="152400" y="9212863"/>
            <a:ext cx="388337" cy="38833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47" name="Shape 447"/>
        <p:cNvGrpSpPr/>
        <p:nvPr/>
      </p:nvGrpSpPr>
      <p:grpSpPr>
        <a:xfrm>
          <a:off x="0" y="0"/>
          <a:ext cx="0" cy="0"/>
          <a:chOff x="0" y="0"/>
          <a:chExt cx="0" cy="0"/>
        </a:xfrm>
      </p:grpSpPr>
      <p:pic>
        <p:nvPicPr>
          <p:cNvPr descr="image-47.png" id="448" name="Google Shape;448;p30"/>
          <p:cNvPicPr preferRelativeResize="0"/>
          <p:nvPr/>
        </p:nvPicPr>
        <p:blipFill rotWithShape="1">
          <a:blip r:embed="rId4">
            <a:alphaModFix/>
          </a:blip>
          <a:srcRect b="0" l="0" r="0" t="0"/>
          <a:stretch/>
        </p:blipFill>
        <p:spPr>
          <a:xfrm>
            <a:off x="-9032" y="-94827"/>
            <a:ext cx="13022864" cy="1542063"/>
          </a:xfrm>
          <a:prstGeom prst="rect">
            <a:avLst/>
          </a:prstGeom>
          <a:noFill/>
          <a:ln>
            <a:noFill/>
          </a:ln>
        </p:spPr>
      </p:pic>
      <p:pic>
        <p:nvPicPr>
          <p:cNvPr descr="image-42.png" id="449" name="Google Shape;449;p30"/>
          <p:cNvPicPr preferRelativeResize="0"/>
          <p:nvPr/>
        </p:nvPicPr>
        <p:blipFill rotWithShape="1">
          <a:blip r:embed="rId5">
            <a:alphaModFix/>
          </a:blip>
          <a:srcRect b="0" l="0" r="0" t="0"/>
          <a:stretch/>
        </p:blipFill>
        <p:spPr>
          <a:xfrm>
            <a:off x="3440853" y="1923626"/>
            <a:ext cx="6208890" cy="7839006"/>
          </a:xfrm>
          <a:prstGeom prst="rect">
            <a:avLst/>
          </a:prstGeom>
          <a:noFill/>
          <a:ln>
            <a:noFill/>
          </a:ln>
        </p:spPr>
      </p:pic>
      <p:pic>
        <p:nvPicPr>
          <p:cNvPr descr="image.png" id="450" name="Google Shape;450;p30"/>
          <p:cNvPicPr preferRelativeResize="0"/>
          <p:nvPr/>
        </p:nvPicPr>
        <p:blipFill rotWithShape="1">
          <a:blip r:embed="rId6">
            <a:alphaModFix/>
          </a:blip>
          <a:srcRect b="0" l="0" r="0" t="0"/>
          <a:stretch/>
        </p:blipFill>
        <p:spPr>
          <a:xfrm>
            <a:off x="320604" y="2289386"/>
            <a:ext cx="3208303" cy="1481103"/>
          </a:xfrm>
          <a:prstGeom prst="rect">
            <a:avLst/>
          </a:prstGeom>
          <a:noFill/>
          <a:ln>
            <a:noFill/>
          </a:ln>
        </p:spPr>
      </p:pic>
      <p:sp>
        <p:nvSpPr>
          <p:cNvPr id="451" name="Google Shape;451;p30"/>
          <p:cNvSpPr txBox="1"/>
          <p:nvPr/>
        </p:nvSpPr>
        <p:spPr>
          <a:xfrm>
            <a:off x="853439" y="2530968"/>
            <a:ext cx="2153922" cy="943752"/>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FFFFFF"/>
              </a:buClr>
              <a:buSzPts val="2560"/>
              <a:buFont typeface="Arial"/>
              <a:buNone/>
            </a:pPr>
            <a:r>
              <a:rPr b="1" i="0" lang="en-US" sz="2560" u="none" cap="none" strike="noStrike">
                <a:solidFill>
                  <a:srgbClr val="FFFFFF"/>
                </a:solidFill>
                <a:latin typeface="Arial"/>
                <a:ea typeface="Arial"/>
                <a:cs typeface="Arial"/>
                <a:sym typeface="Arial"/>
              </a:rPr>
              <a:t>EQUILÍBRIO</a:t>
            </a:r>
            <a:endParaRPr/>
          </a:p>
        </p:txBody>
      </p:sp>
      <p:pic>
        <p:nvPicPr>
          <p:cNvPr descr="image.png" id="452" name="Google Shape;452;p30"/>
          <p:cNvPicPr preferRelativeResize="0"/>
          <p:nvPr/>
        </p:nvPicPr>
        <p:blipFill rotWithShape="1">
          <a:blip r:embed="rId7">
            <a:alphaModFix/>
          </a:blip>
          <a:srcRect b="0" l="0" r="0" t="0"/>
          <a:stretch/>
        </p:blipFill>
        <p:spPr>
          <a:xfrm>
            <a:off x="424462" y="4014329"/>
            <a:ext cx="3208303" cy="1483361"/>
          </a:xfrm>
          <a:prstGeom prst="rect">
            <a:avLst/>
          </a:prstGeom>
          <a:noFill/>
          <a:ln>
            <a:noFill/>
          </a:ln>
        </p:spPr>
      </p:pic>
      <p:sp>
        <p:nvSpPr>
          <p:cNvPr id="453" name="Google Shape;453;p30"/>
          <p:cNvSpPr txBox="1"/>
          <p:nvPr/>
        </p:nvSpPr>
        <p:spPr>
          <a:xfrm>
            <a:off x="955039" y="4258169"/>
            <a:ext cx="2153922" cy="943752"/>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FFFFFF"/>
              </a:buClr>
              <a:buSzPts val="2560"/>
              <a:buFont typeface="Arial"/>
              <a:buNone/>
            </a:pPr>
            <a:r>
              <a:rPr b="1" i="0" lang="en-US" sz="2560" u="none" cap="none" strike="noStrike">
                <a:solidFill>
                  <a:srgbClr val="FFFFFF"/>
                </a:solidFill>
                <a:latin typeface="Arial"/>
                <a:ea typeface="Arial"/>
                <a:cs typeface="Arial"/>
                <a:sym typeface="Arial"/>
              </a:rPr>
              <a:t>INOVAÇÃO</a:t>
            </a:r>
            <a:endParaRPr/>
          </a:p>
        </p:txBody>
      </p:sp>
      <p:pic>
        <p:nvPicPr>
          <p:cNvPr descr="image.png" id="454" name="Google Shape;454;p30"/>
          <p:cNvPicPr preferRelativeResize="0"/>
          <p:nvPr/>
        </p:nvPicPr>
        <p:blipFill rotWithShape="1">
          <a:blip r:embed="rId8">
            <a:alphaModFix/>
          </a:blip>
          <a:srcRect b="0" l="0" r="0" t="0"/>
          <a:stretch/>
        </p:blipFill>
        <p:spPr>
          <a:xfrm>
            <a:off x="9563946" y="4316870"/>
            <a:ext cx="3215077" cy="1492393"/>
          </a:xfrm>
          <a:prstGeom prst="rect">
            <a:avLst/>
          </a:prstGeom>
          <a:noFill/>
          <a:ln>
            <a:noFill/>
          </a:ln>
        </p:spPr>
      </p:pic>
      <p:sp>
        <p:nvSpPr>
          <p:cNvPr id="455" name="Google Shape;455;p30"/>
          <p:cNvSpPr txBox="1"/>
          <p:nvPr/>
        </p:nvSpPr>
        <p:spPr>
          <a:xfrm>
            <a:off x="10099040" y="4562969"/>
            <a:ext cx="2153921" cy="943752"/>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FFFFFF"/>
              </a:buClr>
              <a:buSzPts val="2560"/>
              <a:buFont typeface="Arial"/>
              <a:buNone/>
            </a:pPr>
            <a:r>
              <a:rPr b="1" i="0" lang="en-US" sz="2560" u="none" cap="none" strike="noStrike">
                <a:solidFill>
                  <a:srgbClr val="FFFFFF"/>
                </a:solidFill>
                <a:latin typeface="Arial"/>
                <a:ea typeface="Arial"/>
                <a:cs typeface="Arial"/>
                <a:sym typeface="Arial"/>
              </a:rPr>
              <a:t>AMBIÇÃO</a:t>
            </a:r>
            <a:endParaRPr/>
          </a:p>
        </p:txBody>
      </p:sp>
      <p:pic>
        <p:nvPicPr>
          <p:cNvPr descr="image.png" id="456" name="Google Shape;456;p30"/>
          <p:cNvPicPr preferRelativeResize="0"/>
          <p:nvPr/>
        </p:nvPicPr>
        <p:blipFill rotWithShape="1">
          <a:blip r:embed="rId9">
            <a:alphaModFix/>
          </a:blip>
          <a:srcRect b="0" l="0" r="0" t="0"/>
          <a:stretch/>
        </p:blipFill>
        <p:spPr>
          <a:xfrm>
            <a:off x="9563946" y="2289386"/>
            <a:ext cx="3129281" cy="1481103"/>
          </a:xfrm>
          <a:prstGeom prst="rect">
            <a:avLst/>
          </a:prstGeom>
          <a:noFill/>
          <a:ln>
            <a:noFill/>
          </a:ln>
        </p:spPr>
      </p:pic>
      <p:sp>
        <p:nvSpPr>
          <p:cNvPr id="457" name="Google Shape;457;p30"/>
          <p:cNvSpPr txBox="1"/>
          <p:nvPr/>
        </p:nvSpPr>
        <p:spPr>
          <a:xfrm>
            <a:off x="9914255" y="2530968"/>
            <a:ext cx="2442211" cy="943752"/>
          </a:xfrm>
          <a:prstGeom prst="rect">
            <a:avLst/>
          </a:prstGeom>
          <a:noFill/>
          <a:ln>
            <a:noFill/>
          </a:ln>
        </p:spPr>
        <p:txBody>
          <a:bodyPr anchorCtr="0" anchor="ctr" bIns="50800" lIns="88900" spcFirstLastPara="1" rIns="88900" wrap="square" tIns="50800">
            <a:normAutofit/>
          </a:bodyPr>
          <a:lstStyle/>
          <a:p>
            <a:pPr indent="0" lvl="0" marL="0" marR="0" rtl="0" algn="ctr">
              <a:lnSpc>
                <a:spcPct val="100000"/>
              </a:lnSpc>
              <a:spcBef>
                <a:spcPts val="0"/>
              </a:spcBef>
              <a:spcAft>
                <a:spcPts val="0"/>
              </a:spcAft>
              <a:buClr>
                <a:srgbClr val="FFFFFF"/>
              </a:buClr>
              <a:buSzPts val="2560"/>
              <a:buFont typeface="Arial"/>
              <a:buNone/>
            </a:pPr>
            <a:r>
              <a:rPr b="1" i="0" lang="en-US" sz="2560" u="none" cap="none" strike="noStrike">
                <a:solidFill>
                  <a:srgbClr val="FFFFFF"/>
                </a:solidFill>
                <a:latin typeface="Arial"/>
                <a:ea typeface="Arial"/>
                <a:cs typeface="Arial"/>
                <a:sym typeface="Arial"/>
              </a:rPr>
              <a:t>AUTO-ESTIMA</a:t>
            </a:r>
            <a:endParaRPr/>
          </a:p>
        </p:txBody>
      </p:sp>
      <p:pic>
        <p:nvPicPr>
          <p:cNvPr descr="image.png" id="458" name="Google Shape;458;p30"/>
          <p:cNvPicPr preferRelativeResize="0"/>
          <p:nvPr/>
        </p:nvPicPr>
        <p:blipFill rotWithShape="1">
          <a:blip r:embed="rId10">
            <a:alphaModFix/>
          </a:blip>
          <a:srcRect b="0" l="0" r="0" t="0"/>
          <a:stretch/>
        </p:blipFill>
        <p:spPr>
          <a:xfrm>
            <a:off x="6753013" y="8651804"/>
            <a:ext cx="2670952" cy="747325"/>
          </a:xfrm>
          <a:prstGeom prst="rect">
            <a:avLst/>
          </a:prstGeom>
          <a:noFill/>
          <a:ln>
            <a:noFill/>
          </a:ln>
        </p:spPr>
      </p:pic>
      <p:pic>
        <p:nvPicPr>
          <p:cNvPr id="459" name="Google Shape;459;p30" title="slide trirty.mp3">
            <a:hlinkClick r:id="rId11"/>
          </p:cNvPr>
          <p:cNvPicPr preferRelativeResize="0"/>
          <p:nvPr/>
        </p:nvPicPr>
        <p:blipFill>
          <a:blip r:embed="rId12">
            <a:alphaModFix/>
          </a:blip>
          <a:stretch>
            <a:fillRect/>
          </a:stretch>
        </p:blipFill>
        <p:spPr>
          <a:xfrm>
            <a:off x="152400" y="5650090"/>
            <a:ext cx="457200" cy="4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63" name="Shape 463"/>
        <p:cNvGrpSpPr/>
        <p:nvPr/>
      </p:nvGrpSpPr>
      <p:grpSpPr>
        <a:xfrm>
          <a:off x="0" y="0"/>
          <a:ext cx="0" cy="0"/>
          <a:chOff x="0" y="0"/>
          <a:chExt cx="0" cy="0"/>
        </a:xfrm>
      </p:grpSpPr>
      <p:pic>
        <p:nvPicPr>
          <p:cNvPr descr="SinginInTheRain6.jpg" id="464" name="Google Shape;464;p31"/>
          <p:cNvPicPr preferRelativeResize="0"/>
          <p:nvPr/>
        </p:nvPicPr>
        <p:blipFill rotWithShape="1">
          <a:blip r:embed="rId4">
            <a:alphaModFix/>
          </a:blip>
          <a:srcRect b="0" l="0" r="0" t="0"/>
          <a:stretch/>
        </p:blipFill>
        <p:spPr>
          <a:xfrm>
            <a:off x="0" y="1407172"/>
            <a:ext cx="13004800" cy="8331201"/>
          </a:xfrm>
          <a:prstGeom prst="rect">
            <a:avLst/>
          </a:prstGeom>
          <a:noFill/>
          <a:ln>
            <a:noFill/>
          </a:ln>
        </p:spPr>
      </p:pic>
      <p:sp>
        <p:nvSpPr>
          <p:cNvPr id="465" name="Google Shape;465;p31"/>
          <p:cNvSpPr txBox="1"/>
          <p:nvPr>
            <p:ph idx="4294967295" type="title"/>
          </p:nvPr>
        </p:nvSpPr>
        <p:spPr>
          <a:xfrm>
            <a:off x="977900" y="-533400"/>
            <a:ext cx="11976100" cy="2438400"/>
          </a:xfrm>
          <a:prstGeom prst="rect">
            <a:avLst/>
          </a:prstGeom>
          <a:noFill/>
          <a:ln>
            <a:noFill/>
          </a:ln>
        </p:spPr>
        <p:txBody>
          <a:bodyPr anchorCtr="0" anchor="ctr" bIns="50800" lIns="50800" spcFirstLastPara="1" rIns="50800" wrap="square" tIns="50800">
            <a:normAutofit/>
          </a:bodyPr>
          <a:lstStyle/>
          <a:p>
            <a:pPr indent="0" lvl="0" marL="0" algn="l">
              <a:lnSpc>
                <a:spcPct val="100000"/>
              </a:lnSpc>
              <a:spcBef>
                <a:spcPts val="0"/>
              </a:spcBef>
              <a:spcAft>
                <a:spcPts val="0"/>
              </a:spcAft>
              <a:buClr>
                <a:srgbClr val="000000"/>
              </a:buClr>
              <a:buSzPts val="7200"/>
              <a:buFont typeface="Poppins"/>
              <a:buNone/>
            </a:pPr>
            <a:r>
              <a:rPr lang="en-US" sz="7200">
                <a:solidFill>
                  <a:srgbClr val="FFFFFF"/>
                </a:solidFill>
                <a:latin typeface="Poppins"/>
                <a:ea typeface="Poppins"/>
                <a:cs typeface="Poppins"/>
                <a:sym typeface="Poppins"/>
              </a:rPr>
              <a:t>PRÓXIMA : CONSULTÓRIO DIA-A-DIA</a:t>
            </a:r>
            <a:endParaRPr/>
          </a:p>
        </p:txBody>
      </p:sp>
      <p:pic>
        <p:nvPicPr>
          <p:cNvPr id="466" name="Google Shape;466;p31" title="slide trirty one.mp3">
            <a:hlinkClick r:id="rId5"/>
          </p:cNvPr>
          <p:cNvPicPr preferRelativeResize="0"/>
          <p:nvPr/>
        </p:nvPicPr>
        <p:blipFill>
          <a:blip r:embed="rId6">
            <a:alphaModFix/>
          </a:blip>
          <a:stretch>
            <a:fillRect/>
          </a:stretch>
        </p:blipFill>
        <p:spPr>
          <a:xfrm>
            <a:off x="172700" y="364825"/>
            <a:ext cx="457200" cy="641959"/>
          </a:xfrm>
          <a:prstGeom prst="rect">
            <a:avLst/>
          </a:prstGeom>
          <a:noFill/>
          <a:ln>
            <a:noFill/>
          </a:ln>
        </p:spPr>
      </p:pic>
    </p:spTree>
  </p:cSld>
  <p:clrMapOvr>
    <a:masterClrMapping/>
  </p:clrMapOvr>
  <mc:AlternateContent>
    <mc:Choice Requires="p14">
      <p:transition spd="slow">
        <p14:doors dir="vert"/>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9" name="Shape 79"/>
        <p:cNvGrpSpPr/>
        <p:nvPr/>
      </p:nvGrpSpPr>
      <p:grpSpPr>
        <a:xfrm>
          <a:off x="0" y="0"/>
          <a:ext cx="0" cy="0"/>
          <a:chOff x="0" y="0"/>
          <a:chExt cx="0" cy="0"/>
        </a:xfrm>
      </p:grpSpPr>
      <p:pic>
        <p:nvPicPr>
          <p:cNvPr descr="image.pdf" id="80" name="Google Shape;80;p4"/>
          <p:cNvPicPr preferRelativeResize="0"/>
          <p:nvPr/>
        </p:nvPicPr>
        <p:blipFill rotWithShape="1">
          <a:blip r:embed="rId4">
            <a:alphaModFix/>
          </a:blip>
          <a:srcRect b="0" l="0" r="0" t="0"/>
          <a:stretch/>
        </p:blipFill>
        <p:spPr>
          <a:xfrm>
            <a:off x="6717381" y="2692400"/>
            <a:ext cx="4470401" cy="3860800"/>
          </a:xfrm>
          <a:prstGeom prst="rect">
            <a:avLst/>
          </a:prstGeom>
          <a:noFill/>
          <a:ln>
            <a:noFill/>
          </a:ln>
        </p:spPr>
      </p:pic>
      <p:pic>
        <p:nvPicPr>
          <p:cNvPr descr="image.pdf" id="81" name="Google Shape;81;p4"/>
          <p:cNvPicPr preferRelativeResize="0"/>
          <p:nvPr/>
        </p:nvPicPr>
        <p:blipFill rotWithShape="1">
          <a:blip r:embed="rId5">
            <a:alphaModFix/>
          </a:blip>
          <a:srcRect b="0" l="0" r="0" t="0"/>
          <a:stretch/>
        </p:blipFill>
        <p:spPr>
          <a:xfrm>
            <a:off x="9550400" y="2032000"/>
            <a:ext cx="2600961" cy="2600961"/>
          </a:xfrm>
          <a:prstGeom prst="rect">
            <a:avLst/>
          </a:prstGeom>
          <a:noFill/>
          <a:ln>
            <a:noFill/>
          </a:ln>
        </p:spPr>
      </p:pic>
      <p:pic>
        <p:nvPicPr>
          <p:cNvPr descr="image.pdf" id="82" name="Google Shape;82;p4"/>
          <p:cNvPicPr preferRelativeResize="0"/>
          <p:nvPr/>
        </p:nvPicPr>
        <p:blipFill rotWithShape="1">
          <a:blip r:embed="rId5">
            <a:alphaModFix/>
          </a:blip>
          <a:srcRect b="0" l="0" r="0" t="0"/>
          <a:stretch/>
        </p:blipFill>
        <p:spPr>
          <a:xfrm>
            <a:off x="9448800" y="5994400"/>
            <a:ext cx="2600961" cy="2600961"/>
          </a:xfrm>
          <a:prstGeom prst="rect">
            <a:avLst/>
          </a:prstGeom>
          <a:noFill/>
          <a:ln>
            <a:noFill/>
          </a:ln>
        </p:spPr>
      </p:pic>
      <p:pic>
        <p:nvPicPr>
          <p:cNvPr descr="image.pdf" id="83" name="Google Shape;83;p4"/>
          <p:cNvPicPr preferRelativeResize="0"/>
          <p:nvPr/>
        </p:nvPicPr>
        <p:blipFill rotWithShape="1">
          <a:blip r:embed="rId5">
            <a:alphaModFix/>
          </a:blip>
          <a:srcRect b="0" l="0" r="0" t="0"/>
          <a:stretch/>
        </p:blipFill>
        <p:spPr>
          <a:xfrm>
            <a:off x="1015999" y="6096000"/>
            <a:ext cx="2600961" cy="2600961"/>
          </a:xfrm>
          <a:prstGeom prst="rect">
            <a:avLst/>
          </a:prstGeom>
          <a:noFill/>
          <a:ln>
            <a:noFill/>
          </a:ln>
        </p:spPr>
      </p:pic>
      <p:pic>
        <p:nvPicPr>
          <p:cNvPr descr="image.pdf" id="84" name="Google Shape;84;p4"/>
          <p:cNvPicPr preferRelativeResize="0"/>
          <p:nvPr/>
        </p:nvPicPr>
        <p:blipFill rotWithShape="1">
          <a:blip r:embed="rId5">
            <a:alphaModFix/>
          </a:blip>
          <a:srcRect b="0" l="0" r="0" t="0"/>
          <a:stretch/>
        </p:blipFill>
        <p:spPr>
          <a:xfrm>
            <a:off x="914399" y="2032000"/>
            <a:ext cx="2600961" cy="2600961"/>
          </a:xfrm>
          <a:prstGeom prst="rect">
            <a:avLst/>
          </a:prstGeom>
          <a:noFill/>
          <a:ln>
            <a:noFill/>
          </a:ln>
        </p:spPr>
      </p:pic>
      <p:sp>
        <p:nvSpPr>
          <p:cNvPr id="85" name="Google Shape;85;p4"/>
          <p:cNvSpPr txBox="1"/>
          <p:nvPr/>
        </p:nvSpPr>
        <p:spPr>
          <a:xfrm>
            <a:off x="1219200" y="406400"/>
            <a:ext cx="10993121" cy="918916"/>
          </a:xfrm>
          <a:prstGeom prst="rect">
            <a:avLst/>
          </a:prstGeom>
          <a:noFill/>
          <a:ln>
            <a:noFill/>
          </a:ln>
        </p:spPr>
        <p:txBody>
          <a:bodyPr anchorCtr="0" anchor="t" bIns="50800" lIns="88900" spcFirstLastPara="1" rIns="88900" wrap="square" tIns="50800">
            <a:normAutofit/>
          </a:bodyPr>
          <a:lstStyle/>
          <a:p>
            <a:pPr indent="0" lvl="0" marL="0" marR="0" rtl="0" algn="l">
              <a:lnSpc>
                <a:spcPct val="100000"/>
              </a:lnSpc>
              <a:spcBef>
                <a:spcPts val="0"/>
              </a:spcBef>
              <a:spcAft>
                <a:spcPts val="0"/>
              </a:spcAft>
              <a:buClr>
                <a:srgbClr val="FFFFFF"/>
              </a:buClr>
              <a:buSzPts val="5120"/>
              <a:buFont typeface="Arial"/>
              <a:buNone/>
            </a:pPr>
            <a:r>
              <a:rPr b="1" i="0" lang="en-US" sz="5120" u="none" cap="none" strike="noStrike">
                <a:solidFill>
                  <a:srgbClr val="FFFFFF"/>
                </a:solidFill>
                <a:latin typeface="Arial"/>
                <a:ea typeface="Arial"/>
                <a:cs typeface="Arial"/>
                <a:sym typeface="Arial"/>
              </a:rPr>
              <a:t>DEIXA  A  VIDA  ME  LEVAR…</a:t>
            </a:r>
            <a:endParaRPr/>
          </a:p>
        </p:txBody>
      </p:sp>
      <p:pic>
        <p:nvPicPr>
          <p:cNvPr descr="QWEW.jpg" id="86" name="Google Shape;86;p4"/>
          <p:cNvPicPr preferRelativeResize="0"/>
          <p:nvPr/>
        </p:nvPicPr>
        <p:blipFill rotWithShape="1">
          <a:blip r:embed="rId6">
            <a:alphaModFix/>
          </a:blip>
          <a:srcRect b="0" l="0" r="0" t="0"/>
          <a:stretch/>
        </p:blipFill>
        <p:spPr>
          <a:xfrm>
            <a:off x="214873" y="1640947"/>
            <a:ext cx="5245101" cy="7620001"/>
          </a:xfrm>
          <a:prstGeom prst="rect">
            <a:avLst/>
          </a:prstGeom>
          <a:noFill/>
          <a:ln>
            <a:noFill/>
          </a:ln>
        </p:spPr>
      </p:pic>
      <p:sp>
        <p:nvSpPr>
          <p:cNvPr id="87" name="Google Shape;87;p4"/>
          <p:cNvSpPr/>
          <p:nvPr/>
        </p:nvSpPr>
        <p:spPr>
          <a:xfrm rot="-1202333">
            <a:off x="9352170" y="5715308"/>
            <a:ext cx="1840003" cy="340307"/>
          </a:xfrm>
          <a:custGeom>
            <a:rect b="b" l="l" r="r" t="t"/>
            <a:pathLst>
              <a:path extrusionOk="0" h="21384" w="21600">
                <a:moveTo>
                  <a:pt x="0" y="21384"/>
                </a:moveTo>
                <a:cubicBezTo>
                  <a:pt x="1998" y="8520"/>
                  <a:pt x="6199" y="238"/>
                  <a:pt x="10843" y="5"/>
                </a:cubicBezTo>
                <a:cubicBezTo>
                  <a:pt x="15258" y="-216"/>
                  <a:pt x="19370" y="6882"/>
                  <a:pt x="21600" y="18576"/>
                </a:cubicBezTo>
              </a:path>
            </a:pathLst>
          </a:custGeom>
          <a:noFill/>
          <a:ln cap="flat" cmpd="sng" w="38100">
            <a:solidFill>
              <a:srgbClr val="CB1E13"/>
            </a:solidFill>
            <a:prstDash val="dash"/>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descr="Grupo" id="88" name="Google Shape;88;p4"/>
          <p:cNvPicPr preferRelativeResize="0"/>
          <p:nvPr/>
        </p:nvPicPr>
        <p:blipFill rotWithShape="1">
          <a:blip r:embed="rId7">
            <a:alphaModFix/>
          </a:blip>
          <a:srcRect b="0" l="0" r="0" t="0"/>
          <a:stretch/>
        </p:blipFill>
        <p:spPr>
          <a:xfrm>
            <a:off x="1499164" y="3129279"/>
            <a:ext cx="5238045" cy="1761068"/>
          </a:xfrm>
          <a:prstGeom prst="rect">
            <a:avLst/>
          </a:prstGeom>
          <a:noFill/>
          <a:ln>
            <a:noFill/>
          </a:ln>
        </p:spPr>
      </p:pic>
      <p:pic>
        <p:nvPicPr>
          <p:cNvPr descr="image.png" id="89" name="Google Shape;89;p4"/>
          <p:cNvPicPr preferRelativeResize="0"/>
          <p:nvPr/>
        </p:nvPicPr>
        <p:blipFill rotWithShape="1">
          <a:blip r:embed="rId8">
            <a:alphaModFix/>
          </a:blip>
          <a:srcRect b="0" l="0" r="0" t="0"/>
          <a:stretch/>
        </p:blipFill>
        <p:spPr>
          <a:xfrm>
            <a:off x="7347160" y="7260750"/>
            <a:ext cx="3431684" cy="1273932"/>
          </a:xfrm>
          <a:prstGeom prst="rect">
            <a:avLst/>
          </a:prstGeom>
          <a:noFill/>
          <a:ln>
            <a:noFill/>
          </a:ln>
        </p:spPr>
      </p:pic>
      <p:grpSp>
        <p:nvGrpSpPr>
          <p:cNvPr id="90" name="Google Shape;90;p4"/>
          <p:cNvGrpSpPr/>
          <p:nvPr/>
        </p:nvGrpSpPr>
        <p:grpSpPr>
          <a:xfrm>
            <a:off x="4655537" y="6242755"/>
            <a:ext cx="3589869" cy="1212429"/>
            <a:chOff x="0" y="0"/>
            <a:chExt cx="3589867" cy="1212427"/>
          </a:xfrm>
        </p:grpSpPr>
        <p:pic>
          <p:nvPicPr>
            <p:cNvPr descr="image.png" id="91" name="Google Shape;91;p4"/>
            <p:cNvPicPr preferRelativeResize="0"/>
            <p:nvPr/>
          </p:nvPicPr>
          <p:blipFill rotWithShape="1">
            <a:blip r:embed="rId9">
              <a:alphaModFix/>
            </a:blip>
            <a:srcRect b="0" l="0" r="0" t="0"/>
            <a:stretch/>
          </p:blipFill>
          <p:spPr>
            <a:xfrm>
              <a:off x="0" y="0"/>
              <a:ext cx="3589867" cy="1212427"/>
            </a:xfrm>
            <a:prstGeom prst="rect">
              <a:avLst/>
            </a:prstGeom>
            <a:noFill/>
            <a:ln>
              <a:noFill/>
            </a:ln>
          </p:spPr>
        </p:pic>
        <p:sp>
          <p:nvSpPr>
            <p:cNvPr id="92" name="Google Shape;92;p4"/>
            <p:cNvSpPr txBox="1"/>
            <p:nvPr/>
          </p:nvSpPr>
          <p:spPr>
            <a:xfrm>
              <a:off x="18062" y="336726"/>
              <a:ext cx="3551485" cy="538974"/>
            </a:xfrm>
            <a:prstGeom prst="rect">
              <a:avLst/>
            </a:prstGeom>
            <a:noFill/>
            <a:ln>
              <a:noFill/>
            </a:ln>
          </p:spPr>
          <p:txBody>
            <a:bodyPr anchorCtr="0" anchor="ctr" bIns="28875" lIns="28875" spcFirstLastPara="1" rIns="28875" wrap="square" tIns="28875">
              <a:spAutoFit/>
            </a:bodyPr>
            <a:lstStyle/>
            <a:p>
              <a:pPr indent="0" lvl="0" marL="0" marR="0" rtl="0" algn="ctr">
                <a:lnSpc>
                  <a:spcPct val="90000"/>
                </a:lnSpc>
                <a:spcBef>
                  <a:spcPts val="0"/>
                </a:spcBef>
                <a:spcAft>
                  <a:spcPts val="0"/>
                </a:spcAft>
                <a:buClr>
                  <a:srgbClr val="FFFFFF"/>
                </a:buClr>
                <a:buSzPts val="3400"/>
                <a:buFont typeface="Arial"/>
                <a:buNone/>
              </a:pPr>
              <a:r>
                <a:rPr b="0" i="0" lang="en-US" sz="3400" u="none" cap="none" strike="noStrike">
                  <a:solidFill>
                    <a:srgbClr val="FFFFFF"/>
                  </a:solidFill>
                  <a:latin typeface="Arial"/>
                  <a:ea typeface="Arial"/>
                  <a:cs typeface="Arial"/>
                  <a:sym typeface="Arial"/>
                </a:rPr>
                <a:t>Your Text</a:t>
              </a:r>
              <a:endParaRPr/>
            </a:p>
          </p:txBody>
        </p:sp>
      </p:grpSp>
      <p:sp>
        <p:nvSpPr>
          <p:cNvPr id="93" name="Google Shape;93;p4"/>
          <p:cNvSpPr/>
          <p:nvPr/>
        </p:nvSpPr>
        <p:spPr>
          <a:xfrm rot="-1202333">
            <a:off x="6705902" y="6170129"/>
            <a:ext cx="1840003" cy="340306"/>
          </a:xfrm>
          <a:custGeom>
            <a:rect b="b" l="l" r="r" t="t"/>
            <a:pathLst>
              <a:path extrusionOk="0" h="21384" w="21600">
                <a:moveTo>
                  <a:pt x="0" y="21384"/>
                </a:moveTo>
                <a:cubicBezTo>
                  <a:pt x="1998" y="8520"/>
                  <a:pt x="6199" y="238"/>
                  <a:pt x="10843" y="5"/>
                </a:cubicBezTo>
                <a:cubicBezTo>
                  <a:pt x="15258" y="-216"/>
                  <a:pt x="19370" y="6882"/>
                  <a:pt x="21600" y="18576"/>
                </a:cubicBezTo>
              </a:path>
            </a:pathLst>
          </a:custGeom>
          <a:noFill/>
          <a:ln cap="flat" cmpd="sng" w="38100">
            <a:solidFill>
              <a:srgbClr val="CB1E13"/>
            </a:solidFill>
            <a:prstDash val="dash"/>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grpSp>
        <p:nvGrpSpPr>
          <p:cNvPr id="94" name="Google Shape;94;p4"/>
          <p:cNvGrpSpPr/>
          <p:nvPr/>
        </p:nvGrpSpPr>
        <p:grpSpPr>
          <a:xfrm>
            <a:off x="8453611" y="4512168"/>
            <a:ext cx="997940" cy="3495042"/>
            <a:chOff x="0" y="0"/>
            <a:chExt cx="997938" cy="3495041"/>
          </a:xfrm>
        </p:grpSpPr>
        <p:sp>
          <p:nvSpPr>
            <p:cNvPr id="95" name="Google Shape;95;p4"/>
            <p:cNvSpPr/>
            <p:nvPr/>
          </p:nvSpPr>
          <p:spPr>
            <a:xfrm>
              <a:off x="0" y="0"/>
              <a:ext cx="997938" cy="3495041"/>
            </a:xfrm>
            <a:custGeom>
              <a:rect b="b" l="l" r="r" t="t"/>
              <a:pathLst>
                <a:path extrusionOk="0" h="21600" w="21600">
                  <a:moveTo>
                    <a:pt x="9778" y="3086"/>
                  </a:moveTo>
                  <a:lnTo>
                    <a:pt x="9778" y="3169"/>
                  </a:lnTo>
                  <a:lnTo>
                    <a:pt x="9924" y="3294"/>
                  </a:lnTo>
                  <a:lnTo>
                    <a:pt x="10216" y="3419"/>
                  </a:lnTo>
                  <a:lnTo>
                    <a:pt x="10946" y="3836"/>
                  </a:lnTo>
                  <a:lnTo>
                    <a:pt x="11384" y="4253"/>
                  </a:lnTo>
                  <a:lnTo>
                    <a:pt x="11530" y="4420"/>
                  </a:lnTo>
                  <a:lnTo>
                    <a:pt x="11530" y="4462"/>
                  </a:lnTo>
                  <a:lnTo>
                    <a:pt x="11676" y="4545"/>
                  </a:lnTo>
                  <a:lnTo>
                    <a:pt x="11822" y="4712"/>
                  </a:lnTo>
                  <a:lnTo>
                    <a:pt x="12259" y="5504"/>
                  </a:lnTo>
                  <a:lnTo>
                    <a:pt x="12551" y="6088"/>
                  </a:lnTo>
                  <a:lnTo>
                    <a:pt x="12551" y="6255"/>
                  </a:lnTo>
                  <a:lnTo>
                    <a:pt x="12405" y="6588"/>
                  </a:lnTo>
                  <a:lnTo>
                    <a:pt x="11822" y="7214"/>
                  </a:lnTo>
                  <a:lnTo>
                    <a:pt x="10946" y="8006"/>
                  </a:lnTo>
                  <a:lnTo>
                    <a:pt x="10800" y="8173"/>
                  </a:lnTo>
                  <a:lnTo>
                    <a:pt x="10508" y="8340"/>
                  </a:lnTo>
                  <a:lnTo>
                    <a:pt x="9341" y="8882"/>
                  </a:lnTo>
                  <a:lnTo>
                    <a:pt x="8173" y="9382"/>
                  </a:lnTo>
                  <a:lnTo>
                    <a:pt x="7589" y="9716"/>
                  </a:lnTo>
                  <a:lnTo>
                    <a:pt x="10508" y="9966"/>
                  </a:lnTo>
                  <a:lnTo>
                    <a:pt x="13427" y="10091"/>
                  </a:lnTo>
                  <a:lnTo>
                    <a:pt x="14303" y="10049"/>
                  </a:lnTo>
                  <a:lnTo>
                    <a:pt x="15032" y="10008"/>
                  </a:lnTo>
                  <a:lnTo>
                    <a:pt x="15470" y="10049"/>
                  </a:lnTo>
                  <a:lnTo>
                    <a:pt x="16054" y="10049"/>
                  </a:lnTo>
                  <a:lnTo>
                    <a:pt x="16200" y="10091"/>
                  </a:lnTo>
                  <a:lnTo>
                    <a:pt x="13427" y="10133"/>
                  </a:lnTo>
                  <a:lnTo>
                    <a:pt x="13427" y="10341"/>
                  </a:lnTo>
                  <a:lnTo>
                    <a:pt x="12843" y="10341"/>
                  </a:lnTo>
                  <a:lnTo>
                    <a:pt x="9486" y="10258"/>
                  </a:lnTo>
                  <a:lnTo>
                    <a:pt x="8465" y="10216"/>
                  </a:lnTo>
                  <a:lnTo>
                    <a:pt x="9049" y="10258"/>
                  </a:lnTo>
                  <a:lnTo>
                    <a:pt x="8903" y="10258"/>
                  </a:lnTo>
                  <a:lnTo>
                    <a:pt x="10216" y="10383"/>
                  </a:lnTo>
                  <a:lnTo>
                    <a:pt x="11822" y="10425"/>
                  </a:lnTo>
                  <a:lnTo>
                    <a:pt x="12697" y="10466"/>
                  </a:lnTo>
                  <a:lnTo>
                    <a:pt x="9632" y="11008"/>
                  </a:lnTo>
                  <a:lnTo>
                    <a:pt x="13427" y="10383"/>
                  </a:lnTo>
                  <a:lnTo>
                    <a:pt x="13719" y="10383"/>
                  </a:lnTo>
                  <a:lnTo>
                    <a:pt x="15762" y="10341"/>
                  </a:lnTo>
                  <a:lnTo>
                    <a:pt x="15470" y="11300"/>
                  </a:lnTo>
                  <a:lnTo>
                    <a:pt x="16784" y="10383"/>
                  </a:lnTo>
                  <a:lnTo>
                    <a:pt x="17222" y="10300"/>
                  </a:lnTo>
                  <a:lnTo>
                    <a:pt x="17368" y="10300"/>
                  </a:lnTo>
                  <a:lnTo>
                    <a:pt x="17514" y="10341"/>
                  </a:lnTo>
                  <a:lnTo>
                    <a:pt x="16638" y="11342"/>
                  </a:lnTo>
                  <a:lnTo>
                    <a:pt x="17805" y="11050"/>
                  </a:lnTo>
                  <a:lnTo>
                    <a:pt x="17368" y="14303"/>
                  </a:lnTo>
                  <a:lnTo>
                    <a:pt x="16784" y="15387"/>
                  </a:lnTo>
                  <a:lnTo>
                    <a:pt x="16492" y="15804"/>
                  </a:lnTo>
                  <a:lnTo>
                    <a:pt x="16200" y="16096"/>
                  </a:lnTo>
                  <a:lnTo>
                    <a:pt x="16784" y="16012"/>
                  </a:lnTo>
                  <a:lnTo>
                    <a:pt x="17368" y="15846"/>
                  </a:lnTo>
                  <a:lnTo>
                    <a:pt x="17368" y="15971"/>
                  </a:lnTo>
                  <a:lnTo>
                    <a:pt x="16930" y="16221"/>
                  </a:lnTo>
                  <a:lnTo>
                    <a:pt x="15616" y="16930"/>
                  </a:lnTo>
                  <a:lnTo>
                    <a:pt x="16200" y="17138"/>
                  </a:lnTo>
                  <a:lnTo>
                    <a:pt x="15762" y="17388"/>
                  </a:lnTo>
                  <a:lnTo>
                    <a:pt x="15032" y="17639"/>
                  </a:lnTo>
                  <a:lnTo>
                    <a:pt x="14011" y="17847"/>
                  </a:lnTo>
                  <a:lnTo>
                    <a:pt x="16346" y="17555"/>
                  </a:lnTo>
                  <a:lnTo>
                    <a:pt x="15324" y="17889"/>
                  </a:lnTo>
                  <a:lnTo>
                    <a:pt x="15762" y="17972"/>
                  </a:lnTo>
                  <a:lnTo>
                    <a:pt x="14741" y="18139"/>
                  </a:lnTo>
                  <a:lnTo>
                    <a:pt x="15908" y="18097"/>
                  </a:lnTo>
                  <a:lnTo>
                    <a:pt x="16200" y="18514"/>
                  </a:lnTo>
                  <a:lnTo>
                    <a:pt x="16784" y="18514"/>
                  </a:lnTo>
                  <a:lnTo>
                    <a:pt x="16930" y="18556"/>
                  </a:lnTo>
                  <a:lnTo>
                    <a:pt x="16930" y="18598"/>
                  </a:lnTo>
                  <a:lnTo>
                    <a:pt x="16638" y="18723"/>
                  </a:lnTo>
                  <a:lnTo>
                    <a:pt x="16054" y="18931"/>
                  </a:lnTo>
                  <a:lnTo>
                    <a:pt x="17222" y="18723"/>
                  </a:lnTo>
                  <a:lnTo>
                    <a:pt x="17514" y="18848"/>
                  </a:lnTo>
                  <a:lnTo>
                    <a:pt x="18973" y="19181"/>
                  </a:lnTo>
                  <a:lnTo>
                    <a:pt x="19849" y="19515"/>
                  </a:lnTo>
                  <a:lnTo>
                    <a:pt x="20141" y="19724"/>
                  </a:lnTo>
                  <a:lnTo>
                    <a:pt x="20286" y="19932"/>
                  </a:lnTo>
                  <a:lnTo>
                    <a:pt x="20141" y="20057"/>
                  </a:lnTo>
                  <a:lnTo>
                    <a:pt x="19849" y="20141"/>
                  </a:lnTo>
                  <a:lnTo>
                    <a:pt x="17514" y="20099"/>
                  </a:lnTo>
                  <a:lnTo>
                    <a:pt x="16930" y="20015"/>
                  </a:lnTo>
                  <a:lnTo>
                    <a:pt x="16492" y="19932"/>
                  </a:lnTo>
                  <a:lnTo>
                    <a:pt x="16200" y="19849"/>
                  </a:lnTo>
                  <a:lnTo>
                    <a:pt x="15908" y="19724"/>
                  </a:lnTo>
                  <a:lnTo>
                    <a:pt x="15908" y="19682"/>
                  </a:lnTo>
                  <a:lnTo>
                    <a:pt x="14886" y="19223"/>
                  </a:lnTo>
                  <a:lnTo>
                    <a:pt x="14303" y="19265"/>
                  </a:lnTo>
                  <a:lnTo>
                    <a:pt x="13865" y="19265"/>
                  </a:lnTo>
                  <a:lnTo>
                    <a:pt x="13573" y="19181"/>
                  </a:lnTo>
                  <a:lnTo>
                    <a:pt x="13135" y="19015"/>
                  </a:lnTo>
                  <a:lnTo>
                    <a:pt x="12843" y="18764"/>
                  </a:lnTo>
                  <a:lnTo>
                    <a:pt x="12989" y="18681"/>
                  </a:lnTo>
                  <a:lnTo>
                    <a:pt x="12989" y="18639"/>
                  </a:lnTo>
                  <a:lnTo>
                    <a:pt x="12551" y="18389"/>
                  </a:lnTo>
                  <a:lnTo>
                    <a:pt x="12697" y="18056"/>
                  </a:lnTo>
                  <a:lnTo>
                    <a:pt x="12405" y="17514"/>
                  </a:lnTo>
                  <a:lnTo>
                    <a:pt x="12843" y="17138"/>
                  </a:lnTo>
                  <a:lnTo>
                    <a:pt x="12405" y="16263"/>
                  </a:lnTo>
                  <a:lnTo>
                    <a:pt x="12843" y="15429"/>
                  </a:lnTo>
                  <a:lnTo>
                    <a:pt x="12697" y="14053"/>
                  </a:lnTo>
                  <a:lnTo>
                    <a:pt x="12259" y="13052"/>
                  </a:lnTo>
                  <a:lnTo>
                    <a:pt x="12551" y="12635"/>
                  </a:lnTo>
                  <a:lnTo>
                    <a:pt x="14303" y="11634"/>
                  </a:lnTo>
                  <a:lnTo>
                    <a:pt x="13427" y="11259"/>
                  </a:lnTo>
                  <a:lnTo>
                    <a:pt x="9195" y="11717"/>
                  </a:lnTo>
                  <a:lnTo>
                    <a:pt x="13281" y="11676"/>
                  </a:lnTo>
                  <a:lnTo>
                    <a:pt x="9924" y="12218"/>
                  </a:lnTo>
                  <a:lnTo>
                    <a:pt x="8465" y="15679"/>
                  </a:lnTo>
                  <a:lnTo>
                    <a:pt x="7589" y="16096"/>
                  </a:lnTo>
                  <a:lnTo>
                    <a:pt x="7881" y="16471"/>
                  </a:lnTo>
                  <a:lnTo>
                    <a:pt x="7735" y="16805"/>
                  </a:lnTo>
                  <a:lnTo>
                    <a:pt x="7589" y="17097"/>
                  </a:lnTo>
                  <a:lnTo>
                    <a:pt x="7297" y="17263"/>
                  </a:lnTo>
                  <a:lnTo>
                    <a:pt x="7005" y="17305"/>
                  </a:lnTo>
                  <a:lnTo>
                    <a:pt x="7297" y="18014"/>
                  </a:lnTo>
                  <a:lnTo>
                    <a:pt x="6130" y="18473"/>
                  </a:lnTo>
                  <a:lnTo>
                    <a:pt x="6714" y="18514"/>
                  </a:lnTo>
                  <a:lnTo>
                    <a:pt x="7151" y="18556"/>
                  </a:lnTo>
                  <a:lnTo>
                    <a:pt x="7735" y="18639"/>
                  </a:lnTo>
                  <a:lnTo>
                    <a:pt x="8173" y="18764"/>
                  </a:lnTo>
                  <a:lnTo>
                    <a:pt x="6714" y="18931"/>
                  </a:lnTo>
                  <a:lnTo>
                    <a:pt x="7297" y="19098"/>
                  </a:lnTo>
                  <a:lnTo>
                    <a:pt x="6568" y="19807"/>
                  </a:lnTo>
                  <a:lnTo>
                    <a:pt x="7735" y="19849"/>
                  </a:lnTo>
                  <a:lnTo>
                    <a:pt x="7881" y="19849"/>
                  </a:lnTo>
                  <a:lnTo>
                    <a:pt x="8027" y="19807"/>
                  </a:lnTo>
                  <a:lnTo>
                    <a:pt x="8173" y="19890"/>
                  </a:lnTo>
                  <a:lnTo>
                    <a:pt x="8173" y="19932"/>
                  </a:lnTo>
                  <a:lnTo>
                    <a:pt x="8027" y="20141"/>
                  </a:lnTo>
                  <a:lnTo>
                    <a:pt x="7881" y="20432"/>
                  </a:lnTo>
                  <a:lnTo>
                    <a:pt x="8027" y="20808"/>
                  </a:lnTo>
                  <a:lnTo>
                    <a:pt x="6422" y="21517"/>
                  </a:lnTo>
                  <a:lnTo>
                    <a:pt x="5692" y="21558"/>
                  </a:lnTo>
                  <a:lnTo>
                    <a:pt x="5254" y="21600"/>
                  </a:lnTo>
                  <a:lnTo>
                    <a:pt x="4816" y="21558"/>
                  </a:lnTo>
                  <a:lnTo>
                    <a:pt x="4086" y="21141"/>
                  </a:lnTo>
                  <a:lnTo>
                    <a:pt x="3941" y="20933"/>
                  </a:lnTo>
                  <a:lnTo>
                    <a:pt x="3941" y="20683"/>
                  </a:lnTo>
                  <a:lnTo>
                    <a:pt x="4962" y="20057"/>
                  </a:lnTo>
                  <a:lnTo>
                    <a:pt x="4962" y="19765"/>
                  </a:lnTo>
                  <a:lnTo>
                    <a:pt x="4524" y="19640"/>
                  </a:lnTo>
                  <a:lnTo>
                    <a:pt x="4086" y="18764"/>
                  </a:lnTo>
                  <a:lnTo>
                    <a:pt x="4232" y="18514"/>
                  </a:lnTo>
                  <a:lnTo>
                    <a:pt x="3941" y="18222"/>
                  </a:lnTo>
                  <a:lnTo>
                    <a:pt x="4086" y="17180"/>
                  </a:lnTo>
                  <a:lnTo>
                    <a:pt x="4524" y="16971"/>
                  </a:lnTo>
                  <a:lnTo>
                    <a:pt x="4232" y="16638"/>
                  </a:lnTo>
                  <a:lnTo>
                    <a:pt x="4816" y="15846"/>
                  </a:lnTo>
                  <a:lnTo>
                    <a:pt x="4670" y="15512"/>
                  </a:lnTo>
                  <a:lnTo>
                    <a:pt x="5108" y="15178"/>
                  </a:lnTo>
                  <a:lnTo>
                    <a:pt x="5108" y="11842"/>
                  </a:lnTo>
                  <a:lnTo>
                    <a:pt x="4378" y="11842"/>
                  </a:lnTo>
                  <a:lnTo>
                    <a:pt x="3941" y="12093"/>
                  </a:lnTo>
                  <a:lnTo>
                    <a:pt x="3065" y="11842"/>
                  </a:lnTo>
                  <a:lnTo>
                    <a:pt x="2481" y="11509"/>
                  </a:lnTo>
                  <a:lnTo>
                    <a:pt x="2335" y="11259"/>
                  </a:lnTo>
                  <a:lnTo>
                    <a:pt x="2189" y="11050"/>
                  </a:lnTo>
                  <a:lnTo>
                    <a:pt x="3357" y="10300"/>
                  </a:lnTo>
                  <a:lnTo>
                    <a:pt x="2189" y="9799"/>
                  </a:lnTo>
                  <a:lnTo>
                    <a:pt x="1314" y="9215"/>
                  </a:lnTo>
                  <a:lnTo>
                    <a:pt x="730" y="8673"/>
                  </a:lnTo>
                  <a:lnTo>
                    <a:pt x="0" y="8215"/>
                  </a:lnTo>
                  <a:lnTo>
                    <a:pt x="438" y="7798"/>
                  </a:lnTo>
                  <a:lnTo>
                    <a:pt x="292" y="7464"/>
                  </a:lnTo>
                  <a:lnTo>
                    <a:pt x="730" y="6797"/>
                  </a:lnTo>
                  <a:lnTo>
                    <a:pt x="584" y="6505"/>
                  </a:lnTo>
                  <a:lnTo>
                    <a:pt x="1459" y="5713"/>
                  </a:lnTo>
                  <a:lnTo>
                    <a:pt x="1314" y="5463"/>
                  </a:lnTo>
                  <a:lnTo>
                    <a:pt x="1751" y="5212"/>
                  </a:lnTo>
                  <a:lnTo>
                    <a:pt x="2335" y="4253"/>
                  </a:lnTo>
                  <a:lnTo>
                    <a:pt x="2481" y="4128"/>
                  </a:lnTo>
                  <a:lnTo>
                    <a:pt x="2919" y="4003"/>
                  </a:lnTo>
                  <a:lnTo>
                    <a:pt x="3357" y="3961"/>
                  </a:lnTo>
                  <a:lnTo>
                    <a:pt x="6568" y="3711"/>
                  </a:lnTo>
                  <a:lnTo>
                    <a:pt x="9486" y="3169"/>
                  </a:lnTo>
                  <a:lnTo>
                    <a:pt x="9778" y="3086"/>
                  </a:lnTo>
                  <a:close/>
                  <a:moveTo>
                    <a:pt x="16200" y="10300"/>
                  </a:moveTo>
                  <a:lnTo>
                    <a:pt x="16200" y="10049"/>
                  </a:lnTo>
                  <a:lnTo>
                    <a:pt x="17659" y="9841"/>
                  </a:lnTo>
                  <a:lnTo>
                    <a:pt x="17805" y="9799"/>
                  </a:lnTo>
                  <a:lnTo>
                    <a:pt x="17805" y="10091"/>
                  </a:lnTo>
                  <a:lnTo>
                    <a:pt x="16200" y="10300"/>
                  </a:lnTo>
                  <a:close/>
                  <a:moveTo>
                    <a:pt x="5108" y="11801"/>
                  </a:moveTo>
                  <a:lnTo>
                    <a:pt x="4816" y="11801"/>
                  </a:lnTo>
                  <a:lnTo>
                    <a:pt x="5108" y="11801"/>
                  </a:lnTo>
                  <a:close/>
                  <a:moveTo>
                    <a:pt x="4670" y="21475"/>
                  </a:moveTo>
                  <a:close/>
                  <a:moveTo>
                    <a:pt x="12843" y="10341"/>
                  </a:moveTo>
                  <a:close/>
                  <a:moveTo>
                    <a:pt x="13427" y="10091"/>
                  </a:moveTo>
                  <a:lnTo>
                    <a:pt x="13427" y="10049"/>
                  </a:lnTo>
                  <a:lnTo>
                    <a:pt x="13427" y="10091"/>
                  </a:lnTo>
                  <a:close/>
                  <a:moveTo>
                    <a:pt x="11530" y="4420"/>
                  </a:moveTo>
                  <a:close/>
                  <a:moveTo>
                    <a:pt x="10216" y="3419"/>
                  </a:moveTo>
                  <a:lnTo>
                    <a:pt x="10216" y="3461"/>
                  </a:lnTo>
                  <a:lnTo>
                    <a:pt x="10216" y="3419"/>
                  </a:lnTo>
                  <a:close/>
                  <a:moveTo>
                    <a:pt x="10362" y="2961"/>
                  </a:moveTo>
                  <a:lnTo>
                    <a:pt x="10362" y="2252"/>
                  </a:lnTo>
                  <a:lnTo>
                    <a:pt x="9924" y="2168"/>
                  </a:lnTo>
                  <a:lnTo>
                    <a:pt x="9632" y="1918"/>
                  </a:lnTo>
                  <a:lnTo>
                    <a:pt x="9632" y="1793"/>
                  </a:lnTo>
                  <a:lnTo>
                    <a:pt x="9486" y="1585"/>
                  </a:lnTo>
                  <a:lnTo>
                    <a:pt x="9632" y="1501"/>
                  </a:lnTo>
                  <a:lnTo>
                    <a:pt x="9778" y="1459"/>
                  </a:lnTo>
                  <a:lnTo>
                    <a:pt x="9632" y="1418"/>
                  </a:lnTo>
                  <a:lnTo>
                    <a:pt x="9486" y="1251"/>
                  </a:lnTo>
                  <a:lnTo>
                    <a:pt x="9486" y="959"/>
                  </a:lnTo>
                  <a:lnTo>
                    <a:pt x="9632" y="792"/>
                  </a:lnTo>
                  <a:lnTo>
                    <a:pt x="9778" y="667"/>
                  </a:lnTo>
                  <a:lnTo>
                    <a:pt x="10070" y="500"/>
                  </a:lnTo>
                  <a:lnTo>
                    <a:pt x="10946" y="125"/>
                  </a:lnTo>
                  <a:lnTo>
                    <a:pt x="11384" y="42"/>
                  </a:lnTo>
                  <a:lnTo>
                    <a:pt x="11676" y="0"/>
                  </a:lnTo>
                  <a:lnTo>
                    <a:pt x="14449" y="0"/>
                  </a:lnTo>
                  <a:lnTo>
                    <a:pt x="14741" y="42"/>
                  </a:lnTo>
                  <a:lnTo>
                    <a:pt x="15178" y="83"/>
                  </a:lnTo>
                  <a:lnTo>
                    <a:pt x="16054" y="417"/>
                  </a:lnTo>
                  <a:lnTo>
                    <a:pt x="16930" y="709"/>
                  </a:lnTo>
                  <a:lnTo>
                    <a:pt x="17222" y="834"/>
                  </a:lnTo>
                  <a:lnTo>
                    <a:pt x="17368" y="959"/>
                  </a:lnTo>
                  <a:lnTo>
                    <a:pt x="17076" y="1209"/>
                  </a:lnTo>
                  <a:lnTo>
                    <a:pt x="17076" y="1585"/>
                  </a:lnTo>
                  <a:lnTo>
                    <a:pt x="17222" y="1710"/>
                  </a:lnTo>
                  <a:lnTo>
                    <a:pt x="17368" y="1710"/>
                  </a:lnTo>
                  <a:lnTo>
                    <a:pt x="17368" y="1918"/>
                  </a:lnTo>
                  <a:lnTo>
                    <a:pt x="16930" y="2127"/>
                  </a:lnTo>
                  <a:lnTo>
                    <a:pt x="16930" y="2377"/>
                  </a:lnTo>
                  <a:lnTo>
                    <a:pt x="16492" y="2502"/>
                  </a:lnTo>
                  <a:lnTo>
                    <a:pt x="16492" y="2460"/>
                  </a:lnTo>
                  <a:lnTo>
                    <a:pt x="16054" y="2877"/>
                  </a:lnTo>
                  <a:lnTo>
                    <a:pt x="15178" y="3169"/>
                  </a:lnTo>
                  <a:lnTo>
                    <a:pt x="15032" y="3294"/>
                  </a:lnTo>
                  <a:lnTo>
                    <a:pt x="15032" y="3336"/>
                  </a:lnTo>
                  <a:lnTo>
                    <a:pt x="14886" y="3336"/>
                  </a:lnTo>
                  <a:lnTo>
                    <a:pt x="14886" y="3503"/>
                  </a:lnTo>
                  <a:lnTo>
                    <a:pt x="14157" y="3711"/>
                  </a:lnTo>
                  <a:lnTo>
                    <a:pt x="14886" y="3920"/>
                  </a:lnTo>
                  <a:lnTo>
                    <a:pt x="14741" y="3961"/>
                  </a:lnTo>
                  <a:lnTo>
                    <a:pt x="14449" y="4253"/>
                  </a:lnTo>
                  <a:lnTo>
                    <a:pt x="14886" y="4378"/>
                  </a:lnTo>
                  <a:lnTo>
                    <a:pt x="15324" y="4462"/>
                  </a:lnTo>
                  <a:lnTo>
                    <a:pt x="16346" y="5671"/>
                  </a:lnTo>
                  <a:lnTo>
                    <a:pt x="16054" y="6005"/>
                  </a:lnTo>
                  <a:lnTo>
                    <a:pt x="15470" y="6380"/>
                  </a:lnTo>
                  <a:lnTo>
                    <a:pt x="15324" y="6422"/>
                  </a:lnTo>
                  <a:lnTo>
                    <a:pt x="14741" y="6046"/>
                  </a:lnTo>
                  <a:lnTo>
                    <a:pt x="13281" y="5296"/>
                  </a:lnTo>
                  <a:lnTo>
                    <a:pt x="13281" y="5212"/>
                  </a:lnTo>
                  <a:lnTo>
                    <a:pt x="13427" y="4295"/>
                  </a:lnTo>
                  <a:lnTo>
                    <a:pt x="12697" y="4045"/>
                  </a:lnTo>
                  <a:lnTo>
                    <a:pt x="13573" y="3669"/>
                  </a:lnTo>
                  <a:lnTo>
                    <a:pt x="10362" y="2961"/>
                  </a:lnTo>
                  <a:close/>
                  <a:moveTo>
                    <a:pt x="9632" y="1501"/>
                  </a:moveTo>
                  <a:lnTo>
                    <a:pt x="9632" y="1459"/>
                  </a:lnTo>
                  <a:lnTo>
                    <a:pt x="9632" y="1501"/>
                  </a:lnTo>
                  <a:close/>
                  <a:moveTo>
                    <a:pt x="17076" y="1585"/>
                  </a:moveTo>
                  <a:close/>
                  <a:moveTo>
                    <a:pt x="15032" y="3336"/>
                  </a:moveTo>
                  <a:close/>
                  <a:moveTo>
                    <a:pt x="12697" y="4045"/>
                  </a:moveTo>
                  <a:close/>
                  <a:moveTo>
                    <a:pt x="15032" y="3378"/>
                  </a:moveTo>
                  <a:lnTo>
                    <a:pt x="17222" y="3878"/>
                  </a:lnTo>
                  <a:lnTo>
                    <a:pt x="17805" y="3961"/>
                  </a:lnTo>
                  <a:lnTo>
                    <a:pt x="18973" y="4170"/>
                  </a:lnTo>
                  <a:lnTo>
                    <a:pt x="19995" y="4420"/>
                  </a:lnTo>
                  <a:lnTo>
                    <a:pt x="20141" y="4503"/>
                  </a:lnTo>
                  <a:lnTo>
                    <a:pt x="20141" y="4795"/>
                  </a:lnTo>
                  <a:lnTo>
                    <a:pt x="20286" y="5129"/>
                  </a:lnTo>
                  <a:lnTo>
                    <a:pt x="20432" y="5546"/>
                  </a:lnTo>
                  <a:lnTo>
                    <a:pt x="20578" y="5921"/>
                  </a:lnTo>
                  <a:lnTo>
                    <a:pt x="20432" y="6505"/>
                  </a:lnTo>
                  <a:lnTo>
                    <a:pt x="20286" y="7381"/>
                  </a:lnTo>
                  <a:lnTo>
                    <a:pt x="19557" y="8965"/>
                  </a:lnTo>
                  <a:lnTo>
                    <a:pt x="20286" y="9591"/>
                  </a:lnTo>
                  <a:lnTo>
                    <a:pt x="19995" y="9758"/>
                  </a:lnTo>
                  <a:lnTo>
                    <a:pt x="20286" y="10216"/>
                  </a:lnTo>
                  <a:lnTo>
                    <a:pt x="20724" y="10592"/>
                  </a:lnTo>
                  <a:lnTo>
                    <a:pt x="21016" y="10883"/>
                  </a:lnTo>
                  <a:lnTo>
                    <a:pt x="21454" y="11342"/>
                  </a:lnTo>
                  <a:lnTo>
                    <a:pt x="21600" y="11592"/>
                  </a:lnTo>
                  <a:lnTo>
                    <a:pt x="21600" y="11634"/>
                  </a:lnTo>
                  <a:lnTo>
                    <a:pt x="21308" y="11676"/>
                  </a:lnTo>
                  <a:lnTo>
                    <a:pt x="20724" y="11676"/>
                  </a:lnTo>
                  <a:lnTo>
                    <a:pt x="19557" y="11592"/>
                  </a:lnTo>
                  <a:lnTo>
                    <a:pt x="19849" y="10258"/>
                  </a:lnTo>
                  <a:lnTo>
                    <a:pt x="19119" y="9883"/>
                  </a:lnTo>
                  <a:lnTo>
                    <a:pt x="18973" y="9841"/>
                  </a:lnTo>
                  <a:lnTo>
                    <a:pt x="18389" y="9966"/>
                  </a:lnTo>
                  <a:lnTo>
                    <a:pt x="18243" y="9716"/>
                  </a:lnTo>
                  <a:lnTo>
                    <a:pt x="18827" y="9549"/>
                  </a:lnTo>
                  <a:lnTo>
                    <a:pt x="18827" y="9341"/>
                  </a:lnTo>
                  <a:lnTo>
                    <a:pt x="18681" y="9049"/>
                  </a:lnTo>
                  <a:lnTo>
                    <a:pt x="18681" y="8965"/>
                  </a:lnTo>
                  <a:lnTo>
                    <a:pt x="18535" y="8840"/>
                  </a:lnTo>
                  <a:lnTo>
                    <a:pt x="18243" y="8715"/>
                  </a:lnTo>
                  <a:lnTo>
                    <a:pt x="18097" y="8590"/>
                  </a:lnTo>
                  <a:lnTo>
                    <a:pt x="18097" y="8215"/>
                  </a:lnTo>
                  <a:lnTo>
                    <a:pt x="18243" y="7798"/>
                  </a:lnTo>
                  <a:lnTo>
                    <a:pt x="18097" y="7256"/>
                  </a:lnTo>
                  <a:lnTo>
                    <a:pt x="17951" y="6463"/>
                  </a:lnTo>
                  <a:lnTo>
                    <a:pt x="17805" y="5963"/>
                  </a:lnTo>
                  <a:lnTo>
                    <a:pt x="17659" y="5713"/>
                  </a:lnTo>
                  <a:lnTo>
                    <a:pt x="17514" y="5254"/>
                  </a:lnTo>
                  <a:lnTo>
                    <a:pt x="17514" y="4629"/>
                  </a:lnTo>
                  <a:lnTo>
                    <a:pt x="17368" y="4462"/>
                  </a:lnTo>
                  <a:lnTo>
                    <a:pt x="17222" y="4170"/>
                  </a:lnTo>
                  <a:lnTo>
                    <a:pt x="16492" y="3961"/>
                  </a:lnTo>
                  <a:lnTo>
                    <a:pt x="16346" y="3878"/>
                  </a:lnTo>
                  <a:lnTo>
                    <a:pt x="15178" y="3544"/>
                  </a:lnTo>
                  <a:lnTo>
                    <a:pt x="15032" y="3378"/>
                  </a:lnTo>
                  <a:close/>
                  <a:moveTo>
                    <a:pt x="18827" y="9549"/>
                  </a:moveTo>
                  <a:lnTo>
                    <a:pt x="18827" y="9716"/>
                  </a:lnTo>
                  <a:lnTo>
                    <a:pt x="18973" y="9632"/>
                  </a:lnTo>
                  <a:lnTo>
                    <a:pt x="18827" y="9549"/>
                  </a:lnTo>
                  <a:close/>
                  <a:moveTo>
                    <a:pt x="20286" y="10216"/>
                  </a:moveTo>
                  <a:close/>
                  <a:moveTo>
                    <a:pt x="16346" y="3878"/>
                  </a:moveTo>
                  <a:close/>
                  <a:moveTo>
                    <a:pt x="18681" y="8965"/>
                  </a:moveTo>
                  <a:close/>
                  <a:moveTo>
                    <a:pt x="5546" y="7964"/>
                  </a:moveTo>
                  <a:lnTo>
                    <a:pt x="4962" y="7756"/>
                  </a:lnTo>
                  <a:lnTo>
                    <a:pt x="5108" y="7714"/>
                  </a:lnTo>
                  <a:lnTo>
                    <a:pt x="5400" y="7589"/>
                  </a:lnTo>
                  <a:lnTo>
                    <a:pt x="5692" y="7005"/>
                  </a:lnTo>
                  <a:lnTo>
                    <a:pt x="5692" y="6964"/>
                  </a:lnTo>
                  <a:lnTo>
                    <a:pt x="6130" y="6213"/>
                  </a:lnTo>
                  <a:lnTo>
                    <a:pt x="6276" y="5588"/>
                  </a:lnTo>
                  <a:lnTo>
                    <a:pt x="5984" y="6213"/>
                  </a:lnTo>
                  <a:lnTo>
                    <a:pt x="5692" y="6672"/>
                  </a:lnTo>
                  <a:lnTo>
                    <a:pt x="5108" y="6672"/>
                  </a:lnTo>
                  <a:lnTo>
                    <a:pt x="5254" y="6839"/>
                  </a:lnTo>
                  <a:lnTo>
                    <a:pt x="5400" y="6964"/>
                  </a:lnTo>
                  <a:lnTo>
                    <a:pt x="5400" y="7005"/>
                  </a:lnTo>
                  <a:lnTo>
                    <a:pt x="4962" y="7464"/>
                  </a:lnTo>
                  <a:lnTo>
                    <a:pt x="4670" y="7714"/>
                  </a:lnTo>
                  <a:lnTo>
                    <a:pt x="4670" y="7756"/>
                  </a:lnTo>
                  <a:lnTo>
                    <a:pt x="3649" y="7798"/>
                  </a:lnTo>
                  <a:lnTo>
                    <a:pt x="4670" y="7923"/>
                  </a:lnTo>
                  <a:lnTo>
                    <a:pt x="2627" y="7881"/>
                  </a:lnTo>
                  <a:lnTo>
                    <a:pt x="2481" y="7839"/>
                  </a:lnTo>
                  <a:lnTo>
                    <a:pt x="2627" y="7756"/>
                  </a:lnTo>
                  <a:lnTo>
                    <a:pt x="2919" y="7756"/>
                  </a:lnTo>
                  <a:lnTo>
                    <a:pt x="2919" y="7714"/>
                  </a:lnTo>
                  <a:lnTo>
                    <a:pt x="2627" y="7714"/>
                  </a:lnTo>
                  <a:lnTo>
                    <a:pt x="2189" y="7756"/>
                  </a:lnTo>
                  <a:lnTo>
                    <a:pt x="2043" y="7881"/>
                  </a:lnTo>
                  <a:lnTo>
                    <a:pt x="2043" y="7923"/>
                  </a:lnTo>
                  <a:lnTo>
                    <a:pt x="2335" y="8006"/>
                  </a:lnTo>
                  <a:lnTo>
                    <a:pt x="4670" y="8048"/>
                  </a:lnTo>
                  <a:lnTo>
                    <a:pt x="4086" y="8340"/>
                  </a:lnTo>
                  <a:lnTo>
                    <a:pt x="4816" y="8507"/>
                  </a:lnTo>
                  <a:lnTo>
                    <a:pt x="5108" y="8840"/>
                  </a:lnTo>
                  <a:lnTo>
                    <a:pt x="5838" y="9049"/>
                  </a:lnTo>
                  <a:lnTo>
                    <a:pt x="4670" y="9382"/>
                  </a:lnTo>
                  <a:lnTo>
                    <a:pt x="5546" y="9341"/>
                  </a:lnTo>
                  <a:lnTo>
                    <a:pt x="5254" y="9507"/>
                  </a:lnTo>
                  <a:lnTo>
                    <a:pt x="4816" y="9674"/>
                  </a:lnTo>
                  <a:lnTo>
                    <a:pt x="4086" y="10008"/>
                  </a:lnTo>
                  <a:lnTo>
                    <a:pt x="4232" y="10049"/>
                  </a:lnTo>
                  <a:lnTo>
                    <a:pt x="4232" y="10091"/>
                  </a:lnTo>
                  <a:lnTo>
                    <a:pt x="4524" y="10091"/>
                  </a:lnTo>
                  <a:lnTo>
                    <a:pt x="5108" y="9799"/>
                  </a:lnTo>
                  <a:lnTo>
                    <a:pt x="5546" y="9591"/>
                  </a:lnTo>
                  <a:lnTo>
                    <a:pt x="5692" y="9549"/>
                  </a:lnTo>
                  <a:lnTo>
                    <a:pt x="5984" y="9549"/>
                  </a:lnTo>
                  <a:lnTo>
                    <a:pt x="8027" y="10008"/>
                  </a:lnTo>
                  <a:lnTo>
                    <a:pt x="6276" y="9382"/>
                  </a:lnTo>
                  <a:lnTo>
                    <a:pt x="6130" y="8924"/>
                  </a:lnTo>
                  <a:lnTo>
                    <a:pt x="5546" y="8715"/>
                  </a:lnTo>
                  <a:lnTo>
                    <a:pt x="5400" y="8381"/>
                  </a:lnTo>
                  <a:lnTo>
                    <a:pt x="4962" y="8215"/>
                  </a:lnTo>
                  <a:lnTo>
                    <a:pt x="5546" y="7964"/>
                  </a:lnTo>
                  <a:close/>
                  <a:moveTo>
                    <a:pt x="2189" y="7756"/>
                  </a:moveTo>
                  <a:lnTo>
                    <a:pt x="2189" y="7798"/>
                  </a:lnTo>
                  <a:lnTo>
                    <a:pt x="2189" y="7756"/>
                  </a:lnTo>
                  <a:close/>
                  <a:moveTo>
                    <a:pt x="2189" y="7756"/>
                  </a:moveTo>
                  <a:close/>
                  <a:moveTo>
                    <a:pt x="5692" y="6672"/>
                  </a:moveTo>
                  <a:close/>
                  <a:moveTo>
                    <a:pt x="5838" y="6714"/>
                  </a:moveTo>
                  <a:lnTo>
                    <a:pt x="5838" y="6672"/>
                  </a:lnTo>
                  <a:lnTo>
                    <a:pt x="5838" y="6714"/>
                  </a:lnTo>
                  <a:close/>
                  <a:moveTo>
                    <a:pt x="7881" y="10049"/>
                  </a:moveTo>
                  <a:lnTo>
                    <a:pt x="5108" y="10925"/>
                  </a:lnTo>
                  <a:lnTo>
                    <a:pt x="5692" y="11259"/>
                  </a:lnTo>
                  <a:lnTo>
                    <a:pt x="5838" y="11175"/>
                  </a:lnTo>
                  <a:lnTo>
                    <a:pt x="6568" y="10967"/>
                  </a:lnTo>
                  <a:lnTo>
                    <a:pt x="7443" y="10383"/>
                  </a:lnTo>
                  <a:lnTo>
                    <a:pt x="7881" y="10049"/>
                  </a:lnTo>
                  <a:close/>
                  <a:moveTo>
                    <a:pt x="8757" y="11592"/>
                  </a:moveTo>
                  <a:lnTo>
                    <a:pt x="12843" y="11008"/>
                  </a:lnTo>
                  <a:lnTo>
                    <a:pt x="13719" y="10800"/>
                  </a:lnTo>
                  <a:lnTo>
                    <a:pt x="13865" y="10717"/>
                  </a:lnTo>
                  <a:lnTo>
                    <a:pt x="13719" y="10633"/>
                  </a:lnTo>
                  <a:lnTo>
                    <a:pt x="8757" y="11592"/>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96" name="Google Shape;96;p4"/>
            <p:cNvSpPr/>
            <p:nvPr/>
          </p:nvSpPr>
          <p:spPr>
            <a:xfrm>
              <a:off x="94826" y="641209"/>
              <a:ext cx="821831" cy="2569351"/>
            </a:xfrm>
            <a:custGeom>
              <a:rect b="b" l="l" r="r" t="t"/>
              <a:pathLst>
                <a:path extrusionOk="0" h="21600" w="21600">
                  <a:moveTo>
                    <a:pt x="7259" y="21543"/>
                  </a:moveTo>
                  <a:lnTo>
                    <a:pt x="7082" y="21600"/>
                  </a:lnTo>
                  <a:lnTo>
                    <a:pt x="6905" y="21600"/>
                  </a:lnTo>
                  <a:lnTo>
                    <a:pt x="5489" y="21543"/>
                  </a:lnTo>
                  <a:lnTo>
                    <a:pt x="6374" y="20580"/>
                  </a:lnTo>
                  <a:lnTo>
                    <a:pt x="5666" y="20353"/>
                  </a:lnTo>
                  <a:lnTo>
                    <a:pt x="7436" y="20126"/>
                  </a:lnTo>
                  <a:lnTo>
                    <a:pt x="6905" y="19956"/>
                  </a:lnTo>
                  <a:lnTo>
                    <a:pt x="6197" y="19843"/>
                  </a:lnTo>
                  <a:lnTo>
                    <a:pt x="5666" y="19786"/>
                  </a:lnTo>
                  <a:lnTo>
                    <a:pt x="4957" y="19729"/>
                  </a:lnTo>
                  <a:lnTo>
                    <a:pt x="6374" y="19106"/>
                  </a:lnTo>
                  <a:lnTo>
                    <a:pt x="6020" y="18142"/>
                  </a:lnTo>
                  <a:lnTo>
                    <a:pt x="6374" y="18085"/>
                  </a:lnTo>
                  <a:lnTo>
                    <a:pt x="6728" y="17858"/>
                  </a:lnTo>
                  <a:lnTo>
                    <a:pt x="6905" y="17461"/>
                  </a:lnTo>
                  <a:lnTo>
                    <a:pt x="7082" y="17008"/>
                  </a:lnTo>
                  <a:lnTo>
                    <a:pt x="6728" y="16498"/>
                  </a:lnTo>
                  <a:lnTo>
                    <a:pt x="7790" y="15931"/>
                  </a:lnTo>
                  <a:lnTo>
                    <a:pt x="9561" y="11225"/>
                  </a:lnTo>
                  <a:lnTo>
                    <a:pt x="13633" y="10488"/>
                  </a:lnTo>
                  <a:lnTo>
                    <a:pt x="8675" y="10545"/>
                  </a:lnTo>
                  <a:lnTo>
                    <a:pt x="13810" y="9921"/>
                  </a:lnTo>
                  <a:lnTo>
                    <a:pt x="14872" y="10431"/>
                  </a:lnTo>
                  <a:lnTo>
                    <a:pt x="12748" y="11792"/>
                  </a:lnTo>
                  <a:lnTo>
                    <a:pt x="12393" y="12359"/>
                  </a:lnTo>
                  <a:lnTo>
                    <a:pt x="11154" y="14400"/>
                  </a:lnTo>
                  <a:lnTo>
                    <a:pt x="10977" y="16157"/>
                  </a:lnTo>
                  <a:lnTo>
                    <a:pt x="10269" y="16781"/>
                  </a:lnTo>
                  <a:lnTo>
                    <a:pt x="9915" y="17178"/>
                  </a:lnTo>
                  <a:lnTo>
                    <a:pt x="9738" y="17575"/>
                  </a:lnTo>
                  <a:lnTo>
                    <a:pt x="9915" y="17915"/>
                  </a:lnTo>
                  <a:lnTo>
                    <a:pt x="9738" y="18255"/>
                  </a:lnTo>
                  <a:lnTo>
                    <a:pt x="9561" y="18539"/>
                  </a:lnTo>
                  <a:lnTo>
                    <a:pt x="9207" y="18765"/>
                  </a:lnTo>
                  <a:lnTo>
                    <a:pt x="9207" y="19559"/>
                  </a:lnTo>
                  <a:lnTo>
                    <a:pt x="9384" y="20183"/>
                  </a:lnTo>
                  <a:lnTo>
                    <a:pt x="8498" y="20920"/>
                  </a:lnTo>
                  <a:lnTo>
                    <a:pt x="7436" y="21430"/>
                  </a:lnTo>
                  <a:lnTo>
                    <a:pt x="7436" y="21487"/>
                  </a:lnTo>
                  <a:lnTo>
                    <a:pt x="7259" y="21543"/>
                  </a:lnTo>
                  <a:close/>
                  <a:moveTo>
                    <a:pt x="9384" y="20183"/>
                  </a:moveTo>
                  <a:close/>
                  <a:moveTo>
                    <a:pt x="9207" y="18765"/>
                  </a:moveTo>
                  <a:lnTo>
                    <a:pt x="9207" y="18822"/>
                  </a:lnTo>
                  <a:lnTo>
                    <a:pt x="9207" y="18765"/>
                  </a:lnTo>
                  <a:close/>
                  <a:moveTo>
                    <a:pt x="18413" y="20069"/>
                  </a:moveTo>
                  <a:lnTo>
                    <a:pt x="16997" y="20353"/>
                  </a:lnTo>
                  <a:lnTo>
                    <a:pt x="17705" y="20069"/>
                  </a:lnTo>
                  <a:lnTo>
                    <a:pt x="18059" y="19899"/>
                  </a:lnTo>
                  <a:lnTo>
                    <a:pt x="18059" y="19843"/>
                  </a:lnTo>
                  <a:lnTo>
                    <a:pt x="17882" y="19786"/>
                  </a:lnTo>
                  <a:lnTo>
                    <a:pt x="17174" y="19786"/>
                  </a:lnTo>
                  <a:lnTo>
                    <a:pt x="16820" y="19219"/>
                  </a:lnTo>
                  <a:lnTo>
                    <a:pt x="15403" y="19276"/>
                  </a:lnTo>
                  <a:lnTo>
                    <a:pt x="16643" y="19049"/>
                  </a:lnTo>
                  <a:lnTo>
                    <a:pt x="16111" y="18935"/>
                  </a:lnTo>
                  <a:lnTo>
                    <a:pt x="17351" y="18482"/>
                  </a:lnTo>
                  <a:lnTo>
                    <a:pt x="14518" y="18879"/>
                  </a:lnTo>
                  <a:lnTo>
                    <a:pt x="15757" y="18595"/>
                  </a:lnTo>
                  <a:lnTo>
                    <a:pt x="16643" y="18255"/>
                  </a:lnTo>
                  <a:lnTo>
                    <a:pt x="17174" y="17915"/>
                  </a:lnTo>
                  <a:lnTo>
                    <a:pt x="16466" y="17631"/>
                  </a:lnTo>
                  <a:lnTo>
                    <a:pt x="18059" y="16668"/>
                  </a:lnTo>
                  <a:lnTo>
                    <a:pt x="18590" y="16328"/>
                  </a:lnTo>
                  <a:lnTo>
                    <a:pt x="18590" y="16157"/>
                  </a:lnTo>
                  <a:lnTo>
                    <a:pt x="17882" y="16384"/>
                  </a:lnTo>
                  <a:lnTo>
                    <a:pt x="17174" y="16498"/>
                  </a:lnTo>
                  <a:lnTo>
                    <a:pt x="17528" y="16101"/>
                  </a:lnTo>
                  <a:lnTo>
                    <a:pt x="17882" y="15534"/>
                  </a:lnTo>
                  <a:lnTo>
                    <a:pt x="18590" y="14060"/>
                  </a:lnTo>
                  <a:lnTo>
                    <a:pt x="19121" y="9638"/>
                  </a:lnTo>
                  <a:lnTo>
                    <a:pt x="17705" y="10035"/>
                  </a:lnTo>
                  <a:lnTo>
                    <a:pt x="18767" y="8674"/>
                  </a:lnTo>
                  <a:lnTo>
                    <a:pt x="18590" y="8617"/>
                  </a:lnTo>
                  <a:lnTo>
                    <a:pt x="18413" y="8617"/>
                  </a:lnTo>
                  <a:lnTo>
                    <a:pt x="17882" y="8731"/>
                  </a:lnTo>
                  <a:lnTo>
                    <a:pt x="16289" y="9978"/>
                  </a:lnTo>
                  <a:lnTo>
                    <a:pt x="16643" y="8674"/>
                  </a:lnTo>
                  <a:lnTo>
                    <a:pt x="17351" y="8617"/>
                  </a:lnTo>
                  <a:lnTo>
                    <a:pt x="17174" y="8617"/>
                  </a:lnTo>
                  <a:lnTo>
                    <a:pt x="19121" y="8334"/>
                  </a:lnTo>
                  <a:lnTo>
                    <a:pt x="19121" y="7937"/>
                  </a:lnTo>
                  <a:lnTo>
                    <a:pt x="18944" y="7994"/>
                  </a:lnTo>
                  <a:lnTo>
                    <a:pt x="17174" y="8277"/>
                  </a:lnTo>
                  <a:lnTo>
                    <a:pt x="16289" y="8277"/>
                  </a:lnTo>
                  <a:lnTo>
                    <a:pt x="15757" y="8220"/>
                  </a:lnTo>
                  <a:lnTo>
                    <a:pt x="14872" y="8277"/>
                  </a:lnTo>
                  <a:lnTo>
                    <a:pt x="13810" y="8277"/>
                  </a:lnTo>
                  <a:lnTo>
                    <a:pt x="10269" y="8164"/>
                  </a:lnTo>
                  <a:lnTo>
                    <a:pt x="6728" y="7824"/>
                  </a:lnTo>
                  <a:lnTo>
                    <a:pt x="7436" y="7370"/>
                  </a:lnTo>
                  <a:lnTo>
                    <a:pt x="8852" y="6690"/>
                  </a:lnTo>
                  <a:lnTo>
                    <a:pt x="10269" y="5953"/>
                  </a:lnTo>
                  <a:lnTo>
                    <a:pt x="10623" y="5726"/>
                  </a:lnTo>
                  <a:lnTo>
                    <a:pt x="10800" y="5499"/>
                  </a:lnTo>
                  <a:lnTo>
                    <a:pt x="11862" y="4422"/>
                  </a:lnTo>
                  <a:lnTo>
                    <a:pt x="12570" y="3572"/>
                  </a:lnTo>
                  <a:lnTo>
                    <a:pt x="12748" y="3118"/>
                  </a:lnTo>
                  <a:lnTo>
                    <a:pt x="12748" y="2891"/>
                  </a:lnTo>
                  <a:lnTo>
                    <a:pt x="12393" y="2098"/>
                  </a:lnTo>
                  <a:lnTo>
                    <a:pt x="11862" y="1020"/>
                  </a:lnTo>
                  <a:lnTo>
                    <a:pt x="13102" y="1531"/>
                  </a:lnTo>
                  <a:lnTo>
                    <a:pt x="13279" y="1644"/>
                  </a:lnTo>
                  <a:lnTo>
                    <a:pt x="13633" y="1814"/>
                  </a:lnTo>
                  <a:lnTo>
                    <a:pt x="15403" y="2835"/>
                  </a:lnTo>
                  <a:lnTo>
                    <a:pt x="16111" y="3345"/>
                  </a:lnTo>
                  <a:lnTo>
                    <a:pt x="16289" y="3288"/>
                  </a:lnTo>
                  <a:lnTo>
                    <a:pt x="16997" y="2778"/>
                  </a:lnTo>
                  <a:lnTo>
                    <a:pt x="17351" y="2324"/>
                  </a:lnTo>
                  <a:lnTo>
                    <a:pt x="17705" y="1644"/>
                  </a:lnTo>
                  <a:lnTo>
                    <a:pt x="17705" y="340"/>
                  </a:lnTo>
                  <a:lnTo>
                    <a:pt x="17528" y="0"/>
                  </a:lnTo>
                  <a:lnTo>
                    <a:pt x="18413" y="283"/>
                  </a:lnTo>
                  <a:lnTo>
                    <a:pt x="18590" y="680"/>
                  </a:lnTo>
                  <a:lnTo>
                    <a:pt x="18767" y="907"/>
                  </a:lnTo>
                  <a:lnTo>
                    <a:pt x="18767" y="1757"/>
                  </a:lnTo>
                  <a:lnTo>
                    <a:pt x="18944" y="2381"/>
                  </a:lnTo>
                  <a:lnTo>
                    <a:pt x="19121" y="2721"/>
                  </a:lnTo>
                  <a:lnTo>
                    <a:pt x="19298" y="3402"/>
                  </a:lnTo>
                  <a:lnTo>
                    <a:pt x="19475" y="4479"/>
                  </a:lnTo>
                  <a:lnTo>
                    <a:pt x="19652" y="5216"/>
                  </a:lnTo>
                  <a:lnTo>
                    <a:pt x="19475" y="5783"/>
                  </a:lnTo>
                  <a:lnTo>
                    <a:pt x="19475" y="6293"/>
                  </a:lnTo>
                  <a:lnTo>
                    <a:pt x="19652" y="6463"/>
                  </a:lnTo>
                  <a:lnTo>
                    <a:pt x="20007" y="6633"/>
                  </a:lnTo>
                  <a:lnTo>
                    <a:pt x="20184" y="6803"/>
                  </a:lnTo>
                  <a:lnTo>
                    <a:pt x="20184" y="6917"/>
                  </a:lnTo>
                  <a:lnTo>
                    <a:pt x="20361" y="7313"/>
                  </a:lnTo>
                  <a:lnTo>
                    <a:pt x="20361" y="7597"/>
                  </a:lnTo>
                  <a:lnTo>
                    <a:pt x="19652" y="7824"/>
                  </a:lnTo>
                  <a:lnTo>
                    <a:pt x="19830" y="8164"/>
                  </a:lnTo>
                  <a:lnTo>
                    <a:pt x="20538" y="7994"/>
                  </a:lnTo>
                  <a:lnTo>
                    <a:pt x="20715" y="8050"/>
                  </a:lnTo>
                  <a:lnTo>
                    <a:pt x="21600" y="8561"/>
                  </a:lnTo>
                  <a:lnTo>
                    <a:pt x="21246" y="10375"/>
                  </a:lnTo>
                  <a:lnTo>
                    <a:pt x="20538" y="14910"/>
                  </a:lnTo>
                  <a:lnTo>
                    <a:pt x="19121" y="16611"/>
                  </a:lnTo>
                  <a:lnTo>
                    <a:pt x="18944" y="17461"/>
                  </a:lnTo>
                  <a:lnTo>
                    <a:pt x="19298" y="17858"/>
                  </a:lnTo>
                  <a:lnTo>
                    <a:pt x="18590" y="18142"/>
                  </a:lnTo>
                  <a:lnTo>
                    <a:pt x="19121" y="18369"/>
                  </a:lnTo>
                  <a:lnTo>
                    <a:pt x="17882" y="18992"/>
                  </a:lnTo>
                  <a:lnTo>
                    <a:pt x="18413" y="19389"/>
                  </a:lnTo>
                  <a:lnTo>
                    <a:pt x="18590" y="20069"/>
                  </a:lnTo>
                  <a:lnTo>
                    <a:pt x="18413" y="20069"/>
                  </a:lnTo>
                  <a:close/>
                  <a:moveTo>
                    <a:pt x="13810" y="8277"/>
                  </a:moveTo>
                  <a:lnTo>
                    <a:pt x="13810" y="8334"/>
                  </a:lnTo>
                  <a:lnTo>
                    <a:pt x="13810" y="8277"/>
                  </a:lnTo>
                  <a:close/>
                  <a:moveTo>
                    <a:pt x="17174" y="8277"/>
                  </a:moveTo>
                  <a:lnTo>
                    <a:pt x="16997" y="8277"/>
                  </a:lnTo>
                  <a:lnTo>
                    <a:pt x="17174" y="8277"/>
                  </a:lnTo>
                  <a:close/>
                  <a:moveTo>
                    <a:pt x="20184" y="6803"/>
                  </a:moveTo>
                  <a:close/>
                  <a:moveTo>
                    <a:pt x="20361" y="7597"/>
                  </a:moveTo>
                  <a:close/>
                  <a:moveTo>
                    <a:pt x="13810" y="8731"/>
                  </a:moveTo>
                  <a:lnTo>
                    <a:pt x="9207" y="9581"/>
                  </a:lnTo>
                  <a:lnTo>
                    <a:pt x="12925" y="8844"/>
                  </a:lnTo>
                  <a:lnTo>
                    <a:pt x="11862" y="8787"/>
                  </a:lnTo>
                  <a:lnTo>
                    <a:pt x="9915" y="8731"/>
                  </a:lnTo>
                  <a:lnTo>
                    <a:pt x="8321" y="8561"/>
                  </a:lnTo>
                  <a:lnTo>
                    <a:pt x="8498" y="8561"/>
                  </a:lnTo>
                  <a:lnTo>
                    <a:pt x="7790" y="8504"/>
                  </a:lnTo>
                  <a:lnTo>
                    <a:pt x="9030" y="8561"/>
                  </a:lnTo>
                  <a:lnTo>
                    <a:pt x="13102" y="8674"/>
                  </a:lnTo>
                  <a:lnTo>
                    <a:pt x="13810" y="8674"/>
                  </a:lnTo>
                  <a:lnTo>
                    <a:pt x="13810" y="8731"/>
                  </a:lnTo>
                  <a:close/>
                  <a:moveTo>
                    <a:pt x="13102" y="8674"/>
                  </a:moveTo>
                  <a:close/>
                  <a:moveTo>
                    <a:pt x="4249" y="5443"/>
                  </a:moveTo>
                  <a:lnTo>
                    <a:pt x="3541" y="5783"/>
                  </a:lnTo>
                  <a:lnTo>
                    <a:pt x="4072" y="6009"/>
                  </a:lnTo>
                  <a:lnTo>
                    <a:pt x="4249" y="6463"/>
                  </a:lnTo>
                  <a:lnTo>
                    <a:pt x="4957" y="6746"/>
                  </a:lnTo>
                  <a:lnTo>
                    <a:pt x="5134" y="7370"/>
                  </a:lnTo>
                  <a:lnTo>
                    <a:pt x="7259" y="8220"/>
                  </a:lnTo>
                  <a:lnTo>
                    <a:pt x="4780" y="7597"/>
                  </a:lnTo>
                  <a:lnTo>
                    <a:pt x="4426" y="7597"/>
                  </a:lnTo>
                  <a:lnTo>
                    <a:pt x="4249" y="7654"/>
                  </a:lnTo>
                  <a:lnTo>
                    <a:pt x="3718" y="7937"/>
                  </a:lnTo>
                  <a:lnTo>
                    <a:pt x="3010" y="8334"/>
                  </a:lnTo>
                  <a:lnTo>
                    <a:pt x="2656" y="8334"/>
                  </a:lnTo>
                  <a:lnTo>
                    <a:pt x="2656" y="8277"/>
                  </a:lnTo>
                  <a:lnTo>
                    <a:pt x="2479" y="8220"/>
                  </a:lnTo>
                  <a:lnTo>
                    <a:pt x="3364" y="7767"/>
                  </a:lnTo>
                  <a:lnTo>
                    <a:pt x="3895" y="7540"/>
                  </a:lnTo>
                  <a:lnTo>
                    <a:pt x="4249" y="7313"/>
                  </a:lnTo>
                  <a:lnTo>
                    <a:pt x="3187" y="7370"/>
                  </a:lnTo>
                  <a:lnTo>
                    <a:pt x="4603" y="6917"/>
                  </a:lnTo>
                  <a:lnTo>
                    <a:pt x="3718" y="6633"/>
                  </a:lnTo>
                  <a:lnTo>
                    <a:pt x="3364" y="6180"/>
                  </a:lnTo>
                  <a:lnTo>
                    <a:pt x="2479" y="5953"/>
                  </a:lnTo>
                  <a:lnTo>
                    <a:pt x="3187" y="5556"/>
                  </a:lnTo>
                  <a:lnTo>
                    <a:pt x="354" y="5499"/>
                  </a:lnTo>
                  <a:lnTo>
                    <a:pt x="0" y="5386"/>
                  </a:lnTo>
                  <a:lnTo>
                    <a:pt x="0" y="5329"/>
                  </a:lnTo>
                  <a:lnTo>
                    <a:pt x="177" y="5216"/>
                  </a:lnTo>
                  <a:lnTo>
                    <a:pt x="177" y="5159"/>
                  </a:lnTo>
                  <a:lnTo>
                    <a:pt x="708" y="5102"/>
                  </a:lnTo>
                  <a:lnTo>
                    <a:pt x="1062" y="5102"/>
                  </a:lnTo>
                  <a:lnTo>
                    <a:pt x="1062" y="5159"/>
                  </a:lnTo>
                  <a:lnTo>
                    <a:pt x="708" y="5159"/>
                  </a:lnTo>
                  <a:lnTo>
                    <a:pt x="531" y="5272"/>
                  </a:lnTo>
                  <a:lnTo>
                    <a:pt x="708" y="5329"/>
                  </a:lnTo>
                  <a:lnTo>
                    <a:pt x="3187" y="5386"/>
                  </a:lnTo>
                  <a:lnTo>
                    <a:pt x="1948" y="5216"/>
                  </a:lnTo>
                  <a:lnTo>
                    <a:pt x="3187" y="5159"/>
                  </a:lnTo>
                  <a:lnTo>
                    <a:pt x="3187" y="5102"/>
                  </a:lnTo>
                  <a:lnTo>
                    <a:pt x="3541" y="4762"/>
                  </a:lnTo>
                  <a:lnTo>
                    <a:pt x="4072" y="4139"/>
                  </a:lnTo>
                  <a:lnTo>
                    <a:pt x="4072" y="4082"/>
                  </a:lnTo>
                  <a:lnTo>
                    <a:pt x="3895" y="3912"/>
                  </a:lnTo>
                  <a:lnTo>
                    <a:pt x="3718" y="3685"/>
                  </a:lnTo>
                  <a:lnTo>
                    <a:pt x="4426" y="3685"/>
                  </a:lnTo>
                  <a:lnTo>
                    <a:pt x="4780" y="3061"/>
                  </a:lnTo>
                  <a:lnTo>
                    <a:pt x="5134" y="2211"/>
                  </a:lnTo>
                  <a:lnTo>
                    <a:pt x="4957" y="3061"/>
                  </a:lnTo>
                  <a:lnTo>
                    <a:pt x="4603" y="3685"/>
                  </a:lnTo>
                  <a:lnTo>
                    <a:pt x="4426" y="4082"/>
                  </a:lnTo>
                  <a:lnTo>
                    <a:pt x="4426" y="4139"/>
                  </a:lnTo>
                  <a:lnTo>
                    <a:pt x="4072" y="4932"/>
                  </a:lnTo>
                  <a:lnTo>
                    <a:pt x="3718" y="5102"/>
                  </a:lnTo>
                  <a:lnTo>
                    <a:pt x="3541" y="5159"/>
                  </a:lnTo>
                  <a:lnTo>
                    <a:pt x="4249" y="5443"/>
                  </a:lnTo>
                  <a:close/>
                  <a:moveTo>
                    <a:pt x="4426" y="3685"/>
                  </a:moveTo>
                  <a:close/>
                  <a:moveTo>
                    <a:pt x="4603" y="3685"/>
                  </a:moveTo>
                  <a:lnTo>
                    <a:pt x="4603" y="3742"/>
                  </a:lnTo>
                  <a:lnTo>
                    <a:pt x="4603" y="3685"/>
                  </a:lnTo>
                  <a:close/>
                  <a:moveTo>
                    <a:pt x="3541" y="5159"/>
                  </a:moveTo>
                  <a:close/>
                  <a:moveTo>
                    <a:pt x="177" y="5216"/>
                  </a:moveTo>
                  <a:lnTo>
                    <a:pt x="177" y="5159"/>
                  </a:lnTo>
                  <a:lnTo>
                    <a:pt x="177" y="5216"/>
                  </a:lnTo>
                  <a:close/>
                  <a:moveTo>
                    <a:pt x="3718" y="9468"/>
                  </a:moveTo>
                  <a:lnTo>
                    <a:pt x="7082" y="8277"/>
                  </a:lnTo>
                  <a:lnTo>
                    <a:pt x="6551" y="8731"/>
                  </a:lnTo>
                  <a:lnTo>
                    <a:pt x="5489" y="9524"/>
                  </a:lnTo>
                  <a:lnTo>
                    <a:pt x="4603" y="9808"/>
                  </a:lnTo>
                  <a:lnTo>
                    <a:pt x="4426" y="9921"/>
                  </a:lnTo>
                  <a:lnTo>
                    <a:pt x="3718" y="9468"/>
                  </a:lnTo>
                  <a:close/>
                  <a:moveTo>
                    <a:pt x="13102" y="9581"/>
                  </a:moveTo>
                  <a:lnTo>
                    <a:pt x="8144" y="10375"/>
                  </a:lnTo>
                  <a:lnTo>
                    <a:pt x="14164" y="9071"/>
                  </a:lnTo>
                  <a:lnTo>
                    <a:pt x="14341" y="9184"/>
                  </a:lnTo>
                  <a:lnTo>
                    <a:pt x="14164" y="9298"/>
                  </a:lnTo>
                  <a:lnTo>
                    <a:pt x="13102" y="9581"/>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97" name="Google Shape;97;p4"/>
            <p:cNvSpPr/>
            <p:nvPr/>
          </p:nvSpPr>
          <p:spPr>
            <a:xfrm>
              <a:off x="532835" y="573476"/>
              <a:ext cx="234811" cy="1106311"/>
            </a:xfrm>
            <a:custGeom>
              <a:rect b="b" l="l" r="r" t="t"/>
              <a:pathLst>
                <a:path extrusionOk="0" h="21600" w="21600">
                  <a:moveTo>
                    <a:pt x="17897" y="21468"/>
                  </a:moveTo>
                  <a:lnTo>
                    <a:pt x="9257" y="21600"/>
                  </a:lnTo>
                  <a:lnTo>
                    <a:pt x="8023" y="21600"/>
                  </a:lnTo>
                  <a:lnTo>
                    <a:pt x="8023" y="20810"/>
                  </a:lnTo>
                  <a:lnTo>
                    <a:pt x="19749" y="20678"/>
                  </a:lnTo>
                  <a:lnTo>
                    <a:pt x="19749" y="21337"/>
                  </a:lnTo>
                  <a:lnTo>
                    <a:pt x="20366" y="21337"/>
                  </a:lnTo>
                  <a:lnTo>
                    <a:pt x="17897" y="21468"/>
                  </a:lnTo>
                  <a:close/>
                  <a:moveTo>
                    <a:pt x="617" y="3161"/>
                  </a:moveTo>
                  <a:lnTo>
                    <a:pt x="0" y="2898"/>
                  </a:lnTo>
                  <a:lnTo>
                    <a:pt x="0" y="2766"/>
                  </a:lnTo>
                  <a:lnTo>
                    <a:pt x="617" y="2766"/>
                  </a:lnTo>
                  <a:lnTo>
                    <a:pt x="4937" y="1580"/>
                  </a:lnTo>
                  <a:lnTo>
                    <a:pt x="8023" y="2371"/>
                  </a:lnTo>
                  <a:lnTo>
                    <a:pt x="7406" y="5268"/>
                  </a:lnTo>
                  <a:lnTo>
                    <a:pt x="6171" y="5137"/>
                  </a:lnTo>
                  <a:lnTo>
                    <a:pt x="5554" y="4873"/>
                  </a:lnTo>
                  <a:lnTo>
                    <a:pt x="6171" y="2898"/>
                  </a:lnTo>
                  <a:lnTo>
                    <a:pt x="617" y="3161"/>
                  </a:lnTo>
                  <a:close/>
                  <a:moveTo>
                    <a:pt x="0" y="2766"/>
                  </a:moveTo>
                  <a:close/>
                  <a:moveTo>
                    <a:pt x="14194" y="2634"/>
                  </a:moveTo>
                  <a:lnTo>
                    <a:pt x="12343" y="2239"/>
                  </a:lnTo>
                  <a:lnTo>
                    <a:pt x="13577" y="1317"/>
                  </a:lnTo>
                  <a:lnTo>
                    <a:pt x="19131" y="3029"/>
                  </a:lnTo>
                  <a:lnTo>
                    <a:pt x="20366" y="1844"/>
                  </a:lnTo>
                  <a:lnTo>
                    <a:pt x="17897" y="659"/>
                  </a:lnTo>
                  <a:lnTo>
                    <a:pt x="16663" y="395"/>
                  </a:lnTo>
                  <a:lnTo>
                    <a:pt x="15429" y="0"/>
                  </a:lnTo>
                  <a:lnTo>
                    <a:pt x="20366" y="1054"/>
                  </a:lnTo>
                  <a:lnTo>
                    <a:pt x="20983" y="1317"/>
                  </a:lnTo>
                  <a:lnTo>
                    <a:pt x="21600" y="2107"/>
                  </a:lnTo>
                  <a:lnTo>
                    <a:pt x="21600" y="3029"/>
                  </a:lnTo>
                  <a:lnTo>
                    <a:pt x="19749" y="3688"/>
                  </a:lnTo>
                  <a:lnTo>
                    <a:pt x="17897" y="3293"/>
                  </a:lnTo>
                  <a:lnTo>
                    <a:pt x="16663" y="2898"/>
                  </a:lnTo>
                  <a:lnTo>
                    <a:pt x="14194" y="2634"/>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98" name="Google Shape;98;p4"/>
            <p:cNvSpPr/>
            <p:nvPr/>
          </p:nvSpPr>
          <p:spPr>
            <a:xfrm>
              <a:off x="451554" y="478648"/>
              <a:ext cx="316090" cy="438009"/>
            </a:xfrm>
            <a:custGeom>
              <a:rect b="b" l="l" r="r" t="t"/>
              <a:pathLst>
                <a:path extrusionOk="0" h="21600" w="21600">
                  <a:moveTo>
                    <a:pt x="6434" y="13957"/>
                  </a:moveTo>
                  <a:lnTo>
                    <a:pt x="5974" y="12628"/>
                  </a:lnTo>
                  <a:lnTo>
                    <a:pt x="10111" y="11963"/>
                  </a:lnTo>
                  <a:lnTo>
                    <a:pt x="9651" y="16948"/>
                  </a:lnTo>
                  <a:lnTo>
                    <a:pt x="6434" y="13957"/>
                  </a:lnTo>
                  <a:close/>
                  <a:moveTo>
                    <a:pt x="5515" y="11631"/>
                  </a:moveTo>
                  <a:lnTo>
                    <a:pt x="5055" y="10302"/>
                  </a:lnTo>
                  <a:lnTo>
                    <a:pt x="3677" y="6978"/>
                  </a:lnTo>
                  <a:lnTo>
                    <a:pt x="2298" y="4985"/>
                  </a:lnTo>
                  <a:lnTo>
                    <a:pt x="1379" y="3988"/>
                  </a:lnTo>
                  <a:lnTo>
                    <a:pt x="460" y="2658"/>
                  </a:lnTo>
                  <a:lnTo>
                    <a:pt x="0" y="1662"/>
                  </a:lnTo>
                  <a:lnTo>
                    <a:pt x="1379" y="0"/>
                  </a:lnTo>
                  <a:lnTo>
                    <a:pt x="1838" y="0"/>
                  </a:lnTo>
                  <a:lnTo>
                    <a:pt x="11949" y="5649"/>
                  </a:lnTo>
                  <a:lnTo>
                    <a:pt x="9191" y="8640"/>
                  </a:lnTo>
                  <a:lnTo>
                    <a:pt x="5974" y="11631"/>
                  </a:lnTo>
                  <a:lnTo>
                    <a:pt x="5515" y="11631"/>
                  </a:lnTo>
                  <a:close/>
                  <a:moveTo>
                    <a:pt x="1379" y="3988"/>
                  </a:moveTo>
                  <a:lnTo>
                    <a:pt x="1379" y="3655"/>
                  </a:lnTo>
                  <a:lnTo>
                    <a:pt x="1379" y="3988"/>
                  </a:lnTo>
                  <a:close/>
                  <a:moveTo>
                    <a:pt x="9191" y="8640"/>
                  </a:moveTo>
                  <a:close/>
                  <a:moveTo>
                    <a:pt x="16085" y="2991"/>
                  </a:moveTo>
                  <a:lnTo>
                    <a:pt x="16545" y="3323"/>
                  </a:lnTo>
                  <a:lnTo>
                    <a:pt x="17004" y="4652"/>
                  </a:lnTo>
                  <a:lnTo>
                    <a:pt x="17923" y="5649"/>
                  </a:lnTo>
                  <a:lnTo>
                    <a:pt x="18843" y="6314"/>
                  </a:lnTo>
                  <a:lnTo>
                    <a:pt x="20681" y="9305"/>
                  </a:lnTo>
                  <a:lnTo>
                    <a:pt x="19762" y="12295"/>
                  </a:lnTo>
                  <a:lnTo>
                    <a:pt x="15626" y="7975"/>
                  </a:lnTo>
                  <a:lnTo>
                    <a:pt x="16085" y="7643"/>
                  </a:lnTo>
                  <a:lnTo>
                    <a:pt x="13787" y="5982"/>
                  </a:lnTo>
                  <a:lnTo>
                    <a:pt x="16085" y="4320"/>
                  </a:lnTo>
                  <a:lnTo>
                    <a:pt x="16085" y="2991"/>
                  </a:lnTo>
                  <a:close/>
                  <a:moveTo>
                    <a:pt x="11030" y="17945"/>
                  </a:moveTo>
                  <a:lnTo>
                    <a:pt x="11030" y="18609"/>
                  </a:lnTo>
                  <a:lnTo>
                    <a:pt x="10111" y="17612"/>
                  </a:lnTo>
                  <a:lnTo>
                    <a:pt x="11030" y="17945"/>
                  </a:lnTo>
                  <a:close/>
                  <a:moveTo>
                    <a:pt x="20681" y="21600"/>
                  </a:moveTo>
                  <a:lnTo>
                    <a:pt x="17464" y="11963"/>
                  </a:lnTo>
                  <a:lnTo>
                    <a:pt x="16085" y="11298"/>
                  </a:lnTo>
                  <a:lnTo>
                    <a:pt x="17923" y="11963"/>
                  </a:lnTo>
                  <a:lnTo>
                    <a:pt x="18843" y="12960"/>
                  </a:lnTo>
                  <a:lnTo>
                    <a:pt x="20221" y="13957"/>
                  </a:lnTo>
                  <a:lnTo>
                    <a:pt x="21600" y="12295"/>
                  </a:lnTo>
                  <a:lnTo>
                    <a:pt x="21600" y="17612"/>
                  </a:lnTo>
                  <a:lnTo>
                    <a:pt x="20681" y="21600"/>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grpSp>
      <p:pic>
        <p:nvPicPr>
          <p:cNvPr descr="image.png" id="99" name="Google Shape;99;p4"/>
          <p:cNvPicPr preferRelativeResize="0"/>
          <p:nvPr/>
        </p:nvPicPr>
        <p:blipFill rotWithShape="1">
          <a:blip r:embed="rId8">
            <a:alphaModFix/>
          </a:blip>
          <a:srcRect b="0" l="0" r="0" t="0"/>
          <a:stretch/>
        </p:blipFill>
        <p:spPr>
          <a:xfrm>
            <a:off x="5101519" y="8251350"/>
            <a:ext cx="3431684" cy="1273932"/>
          </a:xfrm>
          <a:prstGeom prst="rect">
            <a:avLst/>
          </a:prstGeom>
          <a:noFill/>
          <a:ln>
            <a:noFill/>
          </a:ln>
        </p:spPr>
      </p:pic>
      <p:pic>
        <p:nvPicPr>
          <p:cNvPr descr="image.png" id="100" name="Google Shape;100;p4"/>
          <p:cNvPicPr preferRelativeResize="0"/>
          <p:nvPr/>
        </p:nvPicPr>
        <p:blipFill rotWithShape="1">
          <a:blip r:embed="rId8">
            <a:alphaModFix/>
          </a:blip>
          <a:srcRect b="0" l="0" r="0" t="0"/>
          <a:stretch/>
        </p:blipFill>
        <p:spPr>
          <a:xfrm>
            <a:off x="9898098" y="6371750"/>
            <a:ext cx="3431683" cy="1273932"/>
          </a:xfrm>
          <a:prstGeom prst="rect">
            <a:avLst/>
          </a:prstGeom>
          <a:noFill/>
          <a:ln>
            <a:noFill/>
          </a:ln>
        </p:spPr>
      </p:pic>
      <p:grpSp>
        <p:nvGrpSpPr>
          <p:cNvPr id="101" name="Google Shape;101;p4"/>
          <p:cNvGrpSpPr/>
          <p:nvPr/>
        </p:nvGrpSpPr>
        <p:grpSpPr>
          <a:xfrm>
            <a:off x="5904598" y="5377744"/>
            <a:ext cx="997939" cy="3495043"/>
            <a:chOff x="0" y="0"/>
            <a:chExt cx="997938" cy="3495041"/>
          </a:xfrm>
        </p:grpSpPr>
        <p:sp>
          <p:nvSpPr>
            <p:cNvPr id="102" name="Google Shape;102;p4"/>
            <p:cNvSpPr/>
            <p:nvPr/>
          </p:nvSpPr>
          <p:spPr>
            <a:xfrm>
              <a:off x="0" y="0"/>
              <a:ext cx="997938" cy="3495041"/>
            </a:xfrm>
            <a:custGeom>
              <a:rect b="b" l="l" r="r" t="t"/>
              <a:pathLst>
                <a:path extrusionOk="0" h="21600" w="21600">
                  <a:moveTo>
                    <a:pt x="9778" y="3086"/>
                  </a:moveTo>
                  <a:lnTo>
                    <a:pt x="9778" y="3169"/>
                  </a:lnTo>
                  <a:lnTo>
                    <a:pt x="9924" y="3294"/>
                  </a:lnTo>
                  <a:lnTo>
                    <a:pt x="10216" y="3419"/>
                  </a:lnTo>
                  <a:lnTo>
                    <a:pt x="10946" y="3836"/>
                  </a:lnTo>
                  <a:lnTo>
                    <a:pt x="11384" y="4253"/>
                  </a:lnTo>
                  <a:lnTo>
                    <a:pt x="11530" y="4420"/>
                  </a:lnTo>
                  <a:lnTo>
                    <a:pt x="11530" y="4462"/>
                  </a:lnTo>
                  <a:lnTo>
                    <a:pt x="11676" y="4545"/>
                  </a:lnTo>
                  <a:lnTo>
                    <a:pt x="11822" y="4712"/>
                  </a:lnTo>
                  <a:lnTo>
                    <a:pt x="12259" y="5504"/>
                  </a:lnTo>
                  <a:lnTo>
                    <a:pt x="12551" y="6088"/>
                  </a:lnTo>
                  <a:lnTo>
                    <a:pt x="12551" y="6255"/>
                  </a:lnTo>
                  <a:lnTo>
                    <a:pt x="12405" y="6588"/>
                  </a:lnTo>
                  <a:lnTo>
                    <a:pt x="11822" y="7214"/>
                  </a:lnTo>
                  <a:lnTo>
                    <a:pt x="10946" y="8006"/>
                  </a:lnTo>
                  <a:lnTo>
                    <a:pt x="10800" y="8173"/>
                  </a:lnTo>
                  <a:lnTo>
                    <a:pt x="10508" y="8340"/>
                  </a:lnTo>
                  <a:lnTo>
                    <a:pt x="9341" y="8882"/>
                  </a:lnTo>
                  <a:lnTo>
                    <a:pt x="8173" y="9382"/>
                  </a:lnTo>
                  <a:lnTo>
                    <a:pt x="7589" y="9716"/>
                  </a:lnTo>
                  <a:lnTo>
                    <a:pt x="10508" y="9966"/>
                  </a:lnTo>
                  <a:lnTo>
                    <a:pt x="13427" y="10091"/>
                  </a:lnTo>
                  <a:lnTo>
                    <a:pt x="14303" y="10049"/>
                  </a:lnTo>
                  <a:lnTo>
                    <a:pt x="15032" y="10008"/>
                  </a:lnTo>
                  <a:lnTo>
                    <a:pt x="15470" y="10049"/>
                  </a:lnTo>
                  <a:lnTo>
                    <a:pt x="16054" y="10049"/>
                  </a:lnTo>
                  <a:lnTo>
                    <a:pt x="16200" y="10091"/>
                  </a:lnTo>
                  <a:lnTo>
                    <a:pt x="13427" y="10133"/>
                  </a:lnTo>
                  <a:lnTo>
                    <a:pt x="13427" y="10341"/>
                  </a:lnTo>
                  <a:lnTo>
                    <a:pt x="12843" y="10341"/>
                  </a:lnTo>
                  <a:lnTo>
                    <a:pt x="9486" y="10258"/>
                  </a:lnTo>
                  <a:lnTo>
                    <a:pt x="8465" y="10216"/>
                  </a:lnTo>
                  <a:lnTo>
                    <a:pt x="9049" y="10258"/>
                  </a:lnTo>
                  <a:lnTo>
                    <a:pt x="8903" y="10258"/>
                  </a:lnTo>
                  <a:lnTo>
                    <a:pt x="10216" y="10383"/>
                  </a:lnTo>
                  <a:lnTo>
                    <a:pt x="11822" y="10425"/>
                  </a:lnTo>
                  <a:lnTo>
                    <a:pt x="12697" y="10466"/>
                  </a:lnTo>
                  <a:lnTo>
                    <a:pt x="9632" y="11008"/>
                  </a:lnTo>
                  <a:lnTo>
                    <a:pt x="13427" y="10383"/>
                  </a:lnTo>
                  <a:lnTo>
                    <a:pt x="13719" y="10383"/>
                  </a:lnTo>
                  <a:lnTo>
                    <a:pt x="15762" y="10341"/>
                  </a:lnTo>
                  <a:lnTo>
                    <a:pt x="15470" y="11300"/>
                  </a:lnTo>
                  <a:lnTo>
                    <a:pt x="16784" y="10383"/>
                  </a:lnTo>
                  <a:lnTo>
                    <a:pt x="17222" y="10300"/>
                  </a:lnTo>
                  <a:lnTo>
                    <a:pt x="17368" y="10300"/>
                  </a:lnTo>
                  <a:lnTo>
                    <a:pt x="17514" y="10341"/>
                  </a:lnTo>
                  <a:lnTo>
                    <a:pt x="16638" y="11342"/>
                  </a:lnTo>
                  <a:lnTo>
                    <a:pt x="17805" y="11050"/>
                  </a:lnTo>
                  <a:lnTo>
                    <a:pt x="17368" y="14303"/>
                  </a:lnTo>
                  <a:lnTo>
                    <a:pt x="16784" y="15387"/>
                  </a:lnTo>
                  <a:lnTo>
                    <a:pt x="16492" y="15804"/>
                  </a:lnTo>
                  <a:lnTo>
                    <a:pt x="16200" y="16096"/>
                  </a:lnTo>
                  <a:lnTo>
                    <a:pt x="16784" y="16012"/>
                  </a:lnTo>
                  <a:lnTo>
                    <a:pt x="17368" y="15846"/>
                  </a:lnTo>
                  <a:lnTo>
                    <a:pt x="17368" y="15971"/>
                  </a:lnTo>
                  <a:lnTo>
                    <a:pt x="16930" y="16221"/>
                  </a:lnTo>
                  <a:lnTo>
                    <a:pt x="15616" y="16930"/>
                  </a:lnTo>
                  <a:lnTo>
                    <a:pt x="16200" y="17138"/>
                  </a:lnTo>
                  <a:lnTo>
                    <a:pt x="15762" y="17388"/>
                  </a:lnTo>
                  <a:lnTo>
                    <a:pt x="15032" y="17639"/>
                  </a:lnTo>
                  <a:lnTo>
                    <a:pt x="14011" y="17847"/>
                  </a:lnTo>
                  <a:lnTo>
                    <a:pt x="16346" y="17555"/>
                  </a:lnTo>
                  <a:lnTo>
                    <a:pt x="15324" y="17889"/>
                  </a:lnTo>
                  <a:lnTo>
                    <a:pt x="15762" y="17972"/>
                  </a:lnTo>
                  <a:lnTo>
                    <a:pt x="14741" y="18139"/>
                  </a:lnTo>
                  <a:lnTo>
                    <a:pt x="15908" y="18097"/>
                  </a:lnTo>
                  <a:lnTo>
                    <a:pt x="16200" y="18514"/>
                  </a:lnTo>
                  <a:lnTo>
                    <a:pt x="16784" y="18514"/>
                  </a:lnTo>
                  <a:lnTo>
                    <a:pt x="16930" y="18556"/>
                  </a:lnTo>
                  <a:lnTo>
                    <a:pt x="16930" y="18598"/>
                  </a:lnTo>
                  <a:lnTo>
                    <a:pt x="16638" y="18723"/>
                  </a:lnTo>
                  <a:lnTo>
                    <a:pt x="16054" y="18931"/>
                  </a:lnTo>
                  <a:lnTo>
                    <a:pt x="17222" y="18723"/>
                  </a:lnTo>
                  <a:lnTo>
                    <a:pt x="17514" y="18848"/>
                  </a:lnTo>
                  <a:lnTo>
                    <a:pt x="18973" y="19181"/>
                  </a:lnTo>
                  <a:lnTo>
                    <a:pt x="19849" y="19515"/>
                  </a:lnTo>
                  <a:lnTo>
                    <a:pt x="20141" y="19724"/>
                  </a:lnTo>
                  <a:lnTo>
                    <a:pt x="20286" y="19932"/>
                  </a:lnTo>
                  <a:lnTo>
                    <a:pt x="20141" y="20057"/>
                  </a:lnTo>
                  <a:lnTo>
                    <a:pt x="19849" y="20141"/>
                  </a:lnTo>
                  <a:lnTo>
                    <a:pt x="17514" y="20099"/>
                  </a:lnTo>
                  <a:lnTo>
                    <a:pt x="16930" y="20015"/>
                  </a:lnTo>
                  <a:lnTo>
                    <a:pt x="16492" y="19932"/>
                  </a:lnTo>
                  <a:lnTo>
                    <a:pt x="16200" y="19849"/>
                  </a:lnTo>
                  <a:lnTo>
                    <a:pt x="15908" y="19724"/>
                  </a:lnTo>
                  <a:lnTo>
                    <a:pt x="15908" y="19682"/>
                  </a:lnTo>
                  <a:lnTo>
                    <a:pt x="14886" y="19223"/>
                  </a:lnTo>
                  <a:lnTo>
                    <a:pt x="14303" y="19265"/>
                  </a:lnTo>
                  <a:lnTo>
                    <a:pt x="13865" y="19265"/>
                  </a:lnTo>
                  <a:lnTo>
                    <a:pt x="13573" y="19181"/>
                  </a:lnTo>
                  <a:lnTo>
                    <a:pt x="13135" y="19015"/>
                  </a:lnTo>
                  <a:lnTo>
                    <a:pt x="12843" y="18764"/>
                  </a:lnTo>
                  <a:lnTo>
                    <a:pt x="12989" y="18681"/>
                  </a:lnTo>
                  <a:lnTo>
                    <a:pt x="12989" y="18639"/>
                  </a:lnTo>
                  <a:lnTo>
                    <a:pt x="12551" y="18389"/>
                  </a:lnTo>
                  <a:lnTo>
                    <a:pt x="12697" y="18056"/>
                  </a:lnTo>
                  <a:lnTo>
                    <a:pt x="12405" y="17514"/>
                  </a:lnTo>
                  <a:lnTo>
                    <a:pt x="12843" y="17138"/>
                  </a:lnTo>
                  <a:lnTo>
                    <a:pt x="12405" y="16263"/>
                  </a:lnTo>
                  <a:lnTo>
                    <a:pt x="12843" y="15429"/>
                  </a:lnTo>
                  <a:lnTo>
                    <a:pt x="12697" y="14053"/>
                  </a:lnTo>
                  <a:lnTo>
                    <a:pt x="12259" y="13052"/>
                  </a:lnTo>
                  <a:lnTo>
                    <a:pt x="12551" y="12635"/>
                  </a:lnTo>
                  <a:lnTo>
                    <a:pt x="14303" y="11634"/>
                  </a:lnTo>
                  <a:lnTo>
                    <a:pt x="13427" y="11259"/>
                  </a:lnTo>
                  <a:lnTo>
                    <a:pt x="9195" y="11717"/>
                  </a:lnTo>
                  <a:lnTo>
                    <a:pt x="13281" y="11676"/>
                  </a:lnTo>
                  <a:lnTo>
                    <a:pt x="9924" y="12218"/>
                  </a:lnTo>
                  <a:lnTo>
                    <a:pt x="8465" y="15679"/>
                  </a:lnTo>
                  <a:lnTo>
                    <a:pt x="7589" y="16096"/>
                  </a:lnTo>
                  <a:lnTo>
                    <a:pt x="7881" y="16471"/>
                  </a:lnTo>
                  <a:lnTo>
                    <a:pt x="7735" y="16805"/>
                  </a:lnTo>
                  <a:lnTo>
                    <a:pt x="7589" y="17097"/>
                  </a:lnTo>
                  <a:lnTo>
                    <a:pt x="7297" y="17263"/>
                  </a:lnTo>
                  <a:lnTo>
                    <a:pt x="7005" y="17305"/>
                  </a:lnTo>
                  <a:lnTo>
                    <a:pt x="7297" y="18014"/>
                  </a:lnTo>
                  <a:lnTo>
                    <a:pt x="6130" y="18473"/>
                  </a:lnTo>
                  <a:lnTo>
                    <a:pt x="6714" y="18514"/>
                  </a:lnTo>
                  <a:lnTo>
                    <a:pt x="7151" y="18556"/>
                  </a:lnTo>
                  <a:lnTo>
                    <a:pt x="7735" y="18639"/>
                  </a:lnTo>
                  <a:lnTo>
                    <a:pt x="8173" y="18764"/>
                  </a:lnTo>
                  <a:lnTo>
                    <a:pt x="6714" y="18931"/>
                  </a:lnTo>
                  <a:lnTo>
                    <a:pt x="7297" y="19098"/>
                  </a:lnTo>
                  <a:lnTo>
                    <a:pt x="6568" y="19807"/>
                  </a:lnTo>
                  <a:lnTo>
                    <a:pt x="7735" y="19849"/>
                  </a:lnTo>
                  <a:lnTo>
                    <a:pt x="7881" y="19849"/>
                  </a:lnTo>
                  <a:lnTo>
                    <a:pt x="8027" y="19807"/>
                  </a:lnTo>
                  <a:lnTo>
                    <a:pt x="8173" y="19890"/>
                  </a:lnTo>
                  <a:lnTo>
                    <a:pt x="8173" y="19932"/>
                  </a:lnTo>
                  <a:lnTo>
                    <a:pt x="8027" y="20141"/>
                  </a:lnTo>
                  <a:lnTo>
                    <a:pt x="7881" y="20432"/>
                  </a:lnTo>
                  <a:lnTo>
                    <a:pt x="8027" y="20808"/>
                  </a:lnTo>
                  <a:lnTo>
                    <a:pt x="6422" y="21517"/>
                  </a:lnTo>
                  <a:lnTo>
                    <a:pt x="5692" y="21558"/>
                  </a:lnTo>
                  <a:lnTo>
                    <a:pt x="5254" y="21600"/>
                  </a:lnTo>
                  <a:lnTo>
                    <a:pt x="4816" y="21558"/>
                  </a:lnTo>
                  <a:lnTo>
                    <a:pt x="4086" y="21141"/>
                  </a:lnTo>
                  <a:lnTo>
                    <a:pt x="3941" y="20933"/>
                  </a:lnTo>
                  <a:lnTo>
                    <a:pt x="3941" y="20683"/>
                  </a:lnTo>
                  <a:lnTo>
                    <a:pt x="4962" y="20057"/>
                  </a:lnTo>
                  <a:lnTo>
                    <a:pt x="4962" y="19765"/>
                  </a:lnTo>
                  <a:lnTo>
                    <a:pt x="4524" y="19640"/>
                  </a:lnTo>
                  <a:lnTo>
                    <a:pt x="4086" y="18764"/>
                  </a:lnTo>
                  <a:lnTo>
                    <a:pt x="4232" y="18514"/>
                  </a:lnTo>
                  <a:lnTo>
                    <a:pt x="3941" y="18222"/>
                  </a:lnTo>
                  <a:lnTo>
                    <a:pt x="4086" y="17180"/>
                  </a:lnTo>
                  <a:lnTo>
                    <a:pt x="4524" y="16971"/>
                  </a:lnTo>
                  <a:lnTo>
                    <a:pt x="4232" y="16638"/>
                  </a:lnTo>
                  <a:lnTo>
                    <a:pt x="4816" y="15846"/>
                  </a:lnTo>
                  <a:lnTo>
                    <a:pt x="4670" y="15512"/>
                  </a:lnTo>
                  <a:lnTo>
                    <a:pt x="5108" y="15178"/>
                  </a:lnTo>
                  <a:lnTo>
                    <a:pt x="5108" y="11842"/>
                  </a:lnTo>
                  <a:lnTo>
                    <a:pt x="4378" y="11842"/>
                  </a:lnTo>
                  <a:lnTo>
                    <a:pt x="3941" y="12093"/>
                  </a:lnTo>
                  <a:lnTo>
                    <a:pt x="3065" y="11842"/>
                  </a:lnTo>
                  <a:lnTo>
                    <a:pt x="2481" y="11509"/>
                  </a:lnTo>
                  <a:lnTo>
                    <a:pt x="2335" y="11259"/>
                  </a:lnTo>
                  <a:lnTo>
                    <a:pt x="2189" y="11050"/>
                  </a:lnTo>
                  <a:lnTo>
                    <a:pt x="3357" y="10300"/>
                  </a:lnTo>
                  <a:lnTo>
                    <a:pt x="2189" y="9799"/>
                  </a:lnTo>
                  <a:lnTo>
                    <a:pt x="1314" y="9215"/>
                  </a:lnTo>
                  <a:lnTo>
                    <a:pt x="730" y="8673"/>
                  </a:lnTo>
                  <a:lnTo>
                    <a:pt x="0" y="8215"/>
                  </a:lnTo>
                  <a:lnTo>
                    <a:pt x="438" y="7798"/>
                  </a:lnTo>
                  <a:lnTo>
                    <a:pt x="292" y="7464"/>
                  </a:lnTo>
                  <a:lnTo>
                    <a:pt x="730" y="6797"/>
                  </a:lnTo>
                  <a:lnTo>
                    <a:pt x="584" y="6505"/>
                  </a:lnTo>
                  <a:lnTo>
                    <a:pt x="1459" y="5713"/>
                  </a:lnTo>
                  <a:lnTo>
                    <a:pt x="1314" y="5463"/>
                  </a:lnTo>
                  <a:lnTo>
                    <a:pt x="1751" y="5212"/>
                  </a:lnTo>
                  <a:lnTo>
                    <a:pt x="2335" y="4253"/>
                  </a:lnTo>
                  <a:lnTo>
                    <a:pt x="2481" y="4128"/>
                  </a:lnTo>
                  <a:lnTo>
                    <a:pt x="2919" y="4003"/>
                  </a:lnTo>
                  <a:lnTo>
                    <a:pt x="3357" y="3961"/>
                  </a:lnTo>
                  <a:lnTo>
                    <a:pt x="6568" y="3711"/>
                  </a:lnTo>
                  <a:lnTo>
                    <a:pt x="9486" y="3169"/>
                  </a:lnTo>
                  <a:lnTo>
                    <a:pt x="9778" y="3086"/>
                  </a:lnTo>
                  <a:close/>
                  <a:moveTo>
                    <a:pt x="16200" y="10300"/>
                  </a:moveTo>
                  <a:lnTo>
                    <a:pt x="16200" y="10049"/>
                  </a:lnTo>
                  <a:lnTo>
                    <a:pt x="17659" y="9841"/>
                  </a:lnTo>
                  <a:lnTo>
                    <a:pt x="17805" y="9799"/>
                  </a:lnTo>
                  <a:lnTo>
                    <a:pt x="17805" y="10091"/>
                  </a:lnTo>
                  <a:lnTo>
                    <a:pt x="16200" y="10300"/>
                  </a:lnTo>
                  <a:close/>
                  <a:moveTo>
                    <a:pt x="5108" y="11801"/>
                  </a:moveTo>
                  <a:lnTo>
                    <a:pt x="4816" y="11801"/>
                  </a:lnTo>
                  <a:lnTo>
                    <a:pt x="5108" y="11801"/>
                  </a:lnTo>
                  <a:close/>
                  <a:moveTo>
                    <a:pt x="4670" y="21475"/>
                  </a:moveTo>
                  <a:close/>
                  <a:moveTo>
                    <a:pt x="12843" y="10341"/>
                  </a:moveTo>
                  <a:close/>
                  <a:moveTo>
                    <a:pt x="13427" y="10091"/>
                  </a:moveTo>
                  <a:lnTo>
                    <a:pt x="13427" y="10049"/>
                  </a:lnTo>
                  <a:lnTo>
                    <a:pt x="13427" y="10091"/>
                  </a:lnTo>
                  <a:close/>
                  <a:moveTo>
                    <a:pt x="11530" y="4420"/>
                  </a:moveTo>
                  <a:close/>
                  <a:moveTo>
                    <a:pt x="10216" y="3419"/>
                  </a:moveTo>
                  <a:lnTo>
                    <a:pt x="10216" y="3461"/>
                  </a:lnTo>
                  <a:lnTo>
                    <a:pt x="10216" y="3419"/>
                  </a:lnTo>
                  <a:close/>
                  <a:moveTo>
                    <a:pt x="10362" y="2961"/>
                  </a:moveTo>
                  <a:lnTo>
                    <a:pt x="10362" y="2252"/>
                  </a:lnTo>
                  <a:lnTo>
                    <a:pt x="9924" y="2168"/>
                  </a:lnTo>
                  <a:lnTo>
                    <a:pt x="9632" y="1918"/>
                  </a:lnTo>
                  <a:lnTo>
                    <a:pt x="9632" y="1793"/>
                  </a:lnTo>
                  <a:lnTo>
                    <a:pt x="9486" y="1585"/>
                  </a:lnTo>
                  <a:lnTo>
                    <a:pt x="9632" y="1501"/>
                  </a:lnTo>
                  <a:lnTo>
                    <a:pt x="9778" y="1459"/>
                  </a:lnTo>
                  <a:lnTo>
                    <a:pt x="9632" y="1418"/>
                  </a:lnTo>
                  <a:lnTo>
                    <a:pt x="9486" y="1251"/>
                  </a:lnTo>
                  <a:lnTo>
                    <a:pt x="9486" y="959"/>
                  </a:lnTo>
                  <a:lnTo>
                    <a:pt x="9632" y="792"/>
                  </a:lnTo>
                  <a:lnTo>
                    <a:pt x="9778" y="667"/>
                  </a:lnTo>
                  <a:lnTo>
                    <a:pt x="10070" y="500"/>
                  </a:lnTo>
                  <a:lnTo>
                    <a:pt x="10946" y="125"/>
                  </a:lnTo>
                  <a:lnTo>
                    <a:pt x="11384" y="42"/>
                  </a:lnTo>
                  <a:lnTo>
                    <a:pt x="11676" y="0"/>
                  </a:lnTo>
                  <a:lnTo>
                    <a:pt x="14449" y="0"/>
                  </a:lnTo>
                  <a:lnTo>
                    <a:pt x="14741" y="42"/>
                  </a:lnTo>
                  <a:lnTo>
                    <a:pt x="15178" y="83"/>
                  </a:lnTo>
                  <a:lnTo>
                    <a:pt x="16054" y="417"/>
                  </a:lnTo>
                  <a:lnTo>
                    <a:pt x="16930" y="709"/>
                  </a:lnTo>
                  <a:lnTo>
                    <a:pt x="17222" y="834"/>
                  </a:lnTo>
                  <a:lnTo>
                    <a:pt x="17368" y="959"/>
                  </a:lnTo>
                  <a:lnTo>
                    <a:pt x="17076" y="1209"/>
                  </a:lnTo>
                  <a:lnTo>
                    <a:pt x="17076" y="1585"/>
                  </a:lnTo>
                  <a:lnTo>
                    <a:pt x="17222" y="1710"/>
                  </a:lnTo>
                  <a:lnTo>
                    <a:pt x="17368" y="1710"/>
                  </a:lnTo>
                  <a:lnTo>
                    <a:pt x="17368" y="1918"/>
                  </a:lnTo>
                  <a:lnTo>
                    <a:pt x="16930" y="2127"/>
                  </a:lnTo>
                  <a:lnTo>
                    <a:pt x="16930" y="2377"/>
                  </a:lnTo>
                  <a:lnTo>
                    <a:pt x="16492" y="2502"/>
                  </a:lnTo>
                  <a:lnTo>
                    <a:pt x="16492" y="2460"/>
                  </a:lnTo>
                  <a:lnTo>
                    <a:pt x="16054" y="2877"/>
                  </a:lnTo>
                  <a:lnTo>
                    <a:pt x="15178" y="3169"/>
                  </a:lnTo>
                  <a:lnTo>
                    <a:pt x="15032" y="3294"/>
                  </a:lnTo>
                  <a:lnTo>
                    <a:pt x="15032" y="3336"/>
                  </a:lnTo>
                  <a:lnTo>
                    <a:pt x="14886" y="3336"/>
                  </a:lnTo>
                  <a:lnTo>
                    <a:pt x="14886" y="3503"/>
                  </a:lnTo>
                  <a:lnTo>
                    <a:pt x="14157" y="3711"/>
                  </a:lnTo>
                  <a:lnTo>
                    <a:pt x="14886" y="3920"/>
                  </a:lnTo>
                  <a:lnTo>
                    <a:pt x="14741" y="3961"/>
                  </a:lnTo>
                  <a:lnTo>
                    <a:pt x="14449" y="4253"/>
                  </a:lnTo>
                  <a:lnTo>
                    <a:pt x="14886" y="4378"/>
                  </a:lnTo>
                  <a:lnTo>
                    <a:pt x="15324" y="4462"/>
                  </a:lnTo>
                  <a:lnTo>
                    <a:pt x="16346" y="5671"/>
                  </a:lnTo>
                  <a:lnTo>
                    <a:pt x="16054" y="6005"/>
                  </a:lnTo>
                  <a:lnTo>
                    <a:pt x="15470" y="6380"/>
                  </a:lnTo>
                  <a:lnTo>
                    <a:pt x="15324" y="6422"/>
                  </a:lnTo>
                  <a:lnTo>
                    <a:pt x="14741" y="6046"/>
                  </a:lnTo>
                  <a:lnTo>
                    <a:pt x="13281" y="5296"/>
                  </a:lnTo>
                  <a:lnTo>
                    <a:pt x="13281" y="5212"/>
                  </a:lnTo>
                  <a:lnTo>
                    <a:pt x="13427" y="4295"/>
                  </a:lnTo>
                  <a:lnTo>
                    <a:pt x="12697" y="4045"/>
                  </a:lnTo>
                  <a:lnTo>
                    <a:pt x="13573" y="3669"/>
                  </a:lnTo>
                  <a:lnTo>
                    <a:pt x="10362" y="2961"/>
                  </a:lnTo>
                  <a:close/>
                  <a:moveTo>
                    <a:pt x="9632" y="1501"/>
                  </a:moveTo>
                  <a:lnTo>
                    <a:pt x="9632" y="1459"/>
                  </a:lnTo>
                  <a:lnTo>
                    <a:pt x="9632" y="1501"/>
                  </a:lnTo>
                  <a:close/>
                  <a:moveTo>
                    <a:pt x="17076" y="1585"/>
                  </a:moveTo>
                  <a:close/>
                  <a:moveTo>
                    <a:pt x="15032" y="3336"/>
                  </a:moveTo>
                  <a:close/>
                  <a:moveTo>
                    <a:pt x="12697" y="4045"/>
                  </a:moveTo>
                  <a:close/>
                  <a:moveTo>
                    <a:pt x="15032" y="3378"/>
                  </a:moveTo>
                  <a:lnTo>
                    <a:pt x="17222" y="3878"/>
                  </a:lnTo>
                  <a:lnTo>
                    <a:pt x="17805" y="3961"/>
                  </a:lnTo>
                  <a:lnTo>
                    <a:pt x="18973" y="4170"/>
                  </a:lnTo>
                  <a:lnTo>
                    <a:pt x="19995" y="4420"/>
                  </a:lnTo>
                  <a:lnTo>
                    <a:pt x="20141" y="4503"/>
                  </a:lnTo>
                  <a:lnTo>
                    <a:pt x="20141" y="4795"/>
                  </a:lnTo>
                  <a:lnTo>
                    <a:pt x="20286" y="5129"/>
                  </a:lnTo>
                  <a:lnTo>
                    <a:pt x="20432" y="5546"/>
                  </a:lnTo>
                  <a:lnTo>
                    <a:pt x="20578" y="5921"/>
                  </a:lnTo>
                  <a:lnTo>
                    <a:pt x="20432" y="6505"/>
                  </a:lnTo>
                  <a:lnTo>
                    <a:pt x="20286" y="7381"/>
                  </a:lnTo>
                  <a:lnTo>
                    <a:pt x="19557" y="8965"/>
                  </a:lnTo>
                  <a:lnTo>
                    <a:pt x="20286" y="9591"/>
                  </a:lnTo>
                  <a:lnTo>
                    <a:pt x="19995" y="9758"/>
                  </a:lnTo>
                  <a:lnTo>
                    <a:pt x="20286" y="10216"/>
                  </a:lnTo>
                  <a:lnTo>
                    <a:pt x="20724" y="10592"/>
                  </a:lnTo>
                  <a:lnTo>
                    <a:pt x="21016" y="10883"/>
                  </a:lnTo>
                  <a:lnTo>
                    <a:pt x="21454" y="11342"/>
                  </a:lnTo>
                  <a:lnTo>
                    <a:pt x="21600" y="11592"/>
                  </a:lnTo>
                  <a:lnTo>
                    <a:pt x="21600" y="11634"/>
                  </a:lnTo>
                  <a:lnTo>
                    <a:pt x="21308" y="11676"/>
                  </a:lnTo>
                  <a:lnTo>
                    <a:pt x="20724" y="11676"/>
                  </a:lnTo>
                  <a:lnTo>
                    <a:pt x="19557" y="11592"/>
                  </a:lnTo>
                  <a:lnTo>
                    <a:pt x="19849" y="10258"/>
                  </a:lnTo>
                  <a:lnTo>
                    <a:pt x="19119" y="9883"/>
                  </a:lnTo>
                  <a:lnTo>
                    <a:pt x="18973" y="9841"/>
                  </a:lnTo>
                  <a:lnTo>
                    <a:pt x="18389" y="9966"/>
                  </a:lnTo>
                  <a:lnTo>
                    <a:pt x="18243" y="9716"/>
                  </a:lnTo>
                  <a:lnTo>
                    <a:pt x="18827" y="9549"/>
                  </a:lnTo>
                  <a:lnTo>
                    <a:pt x="18827" y="9341"/>
                  </a:lnTo>
                  <a:lnTo>
                    <a:pt x="18681" y="9049"/>
                  </a:lnTo>
                  <a:lnTo>
                    <a:pt x="18681" y="8965"/>
                  </a:lnTo>
                  <a:lnTo>
                    <a:pt x="18535" y="8840"/>
                  </a:lnTo>
                  <a:lnTo>
                    <a:pt x="18243" y="8715"/>
                  </a:lnTo>
                  <a:lnTo>
                    <a:pt x="18097" y="8590"/>
                  </a:lnTo>
                  <a:lnTo>
                    <a:pt x="18097" y="8215"/>
                  </a:lnTo>
                  <a:lnTo>
                    <a:pt x="18243" y="7798"/>
                  </a:lnTo>
                  <a:lnTo>
                    <a:pt x="18097" y="7256"/>
                  </a:lnTo>
                  <a:lnTo>
                    <a:pt x="17951" y="6463"/>
                  </a:lnTo>
                  <a:lnTo>
                    <a:pt x="17805" y="5963"/>
                  </a:lnTo>
                  <a:lnTo>
                    <a:pt x="17659" y="5713"/>
                  </a:lnTo>
                  <a:lnTo>
                    <a:pt x="17514" y="5254"/>
                  </a:lnTo>
                  <a:lnTo>
                    <a:pt x="17514" y="4629"/>
                  </a:lnTo>
                  <a:lnTo>
                    <a:pt x="17368" y="4462"/>
                  </a:lnTo>
                  <a:lnTo>
                    <a:pt x="17222" y="4170"/>
                  </a:lnTo>
                  <a:lnTo>
                    <a:pt x="16492" y="3961"/>
                  </a:lnTo>
                  <a:lnTo>
                    <a:pt x="16346" y="3878"/>
                  </a:lnTo>
                  <a:lnTo>
                    <a:pt x="15178" y="3544"/>
                  </a:lnTo>
                  <a:lnTo>
                    <a:pt x="15032" y="3378"/>
                  </a:lnTo>
                  <a:close/>
                  <a:moveTo>
                    <a:pt x="18827" y="9549"/>
                  </a:moveTo>
                  <a:lnTo>
                    <a:pt x="18827" y="9716"/>
                  </a:lnTo>
                  <a:lnTo>
                    <a:pt x="18973" y="9632"/>
                  </a:lnTo>
                  <a:lnTo>
                    <a:pt x="18827" y="9549"/>
                  </a:lnTo>
                  <a:close/>
                  <a:moveTo>
                    <a:pt x="20286" y="10216"/>
                  </a:moveTo>
                  <a:close/>
                  <a:moveTo>
                    <a:pt x="16346" y="3878"/>
                  </a:moveTo>
                  <a:close/>
                  <a:moveTo>
                    <a:pt x="18681" y="8965"/>
                  </a:moveTo>
                  <a:close/>
                  <a:moveTo>
                    <a:pt x="5546" y="7964"/>
                  </a:moveTo>
                  <a:lnTo>
                    <a:pt x="4962" y="7756"/>
                  </a:lnTo>
                  <a:lnTo>
                    <a:pt x="5108" y="7714"/>
                  </a:lnTo>
                  <a:lnTo>
                    <a:pt x="5400" y="7589"/>
                  </a:lnTo>
                  <a:lnTo>
                    <a:pt x="5692" y="7005"/>
                  </a:lnTo>
                  <a:lnTo>
                    <a:pt x="5692" y="6964"/>
                  </a:lnTo>
                  <a:lnTo>
                    <a:pt x="6130" y="6213"/>
                  </a:lnTo>
                  <a:lnTo>
                    <a:pt x="6276" y="5588"/>
                  </a:lnTo>
                  <a:lnTo>
                    <a:pt x="5984" y="6213"/>
                  </a:lnTo>
                  <a:lnTo>
                    <a:pt x="5692" y="6672"/>
                  </a:lnTo>
                  <a:lnTo>
                    <a:pt x="5108" y="6672"/>
                  </a:lnTo>
                  <a:lnTo>
                    <a:pt x="5254" y="6839"/>
                  </a:lnTo>
                  <a:lnTo>
                    <a:pt x="5400" y="6964"/>
                  </a:lnTo>
                  <a:lnTo>
                    <a:pt x="5400" y="7005"/>
                  </a:lnTo>
                  <a:lnTo>
                    <a:pt x="4962" y="7464"/>
                  </a:lnTo>
                  <a:lnTo>
                    <a:pt x="4670" y="7714"/>
                  </a:lnTo>
                  <a:lnTo>
                    <a:pt x="4670" y="7756"/>
                  </a:lnTo>
                  <a:lnTo>
                    <a:pt x="3649" y="7798"/>
                  </a:lnTo>
                  <a:lnTo>
                    <a:pt x="4670" y="7923"/>
                  </a:lnTo>
                  <a:lnTo>
                    <a:pt x="2627" y="7881"/>
                  </a:lnTo>
                  <a:lnTo>
                    <a:pt x="2481" y="7839"/>
                  </a:lnTo>
                  <a:lnTo>
                    <a:pt x="2627" y="7756"/>
                  </a:lnTo>
                  <a:lnTo>
                    <a:pt x="2919" y="7756"/>
                  </a:lnTo>
                  <a:lnTo>
                    <a:pt x="2919" y="7714"/>
                  </a:lnTo>
                  <a:lnTo>
                    <a:pt x="2627" y="7714"/>
                  </a:lnTo>
                  <a:lnTo>
                    <a:pt x="2189" y="7756"/>
                  </a:lnTo>
                  <a:lnTo>
                    <a:pt x="2043" y="7881"/>
                  </a:lnTo>
                  <a:lnTo>
                    <a:pt x="2043" y="7923"/>
                  </a:lnTo>
                  <a:lnTo>
                    <a:pt x="2335" y="8006"/>
                  </a:lnTo>
                  <a:lnTo>
                    <a:pt x="4670" y="8048"/>
                  </a:lnTo>
                  <a:lnTo>
                    <a:pt x="4086" y="8340"/>
                  </a:lnTo>
                  <a:lnTo>
                    <a:pt x="4816" y="8507"/>
                  </a:lnTo>
                  <a:lnTo>
                    <a:pt x="5108" y="8840"/>
                  </a:lnTo>
                  <a:lnTo>
                    <a:pt x="5838" y="9049"/>
                  </a:lnTo>
                  <a:lnTo>
                    <a:pt x="4670" y="9382"/>
                  </a:lnTo>
                  <a:lnTo>
                    <a:pt x="5546" y="9341"/>
                  </a:lnTo>
                  <a:lnTo>
                    <a:pt x="5254" y="9507"/>
                  </a:lnTo>
                  <a:lnTo>
                    <a:pt x="4816" y="9674"/>
                  </a:lnTo>
                  <a:lnTo>
                    <a:pt x="4086" y="10008"/>
                  </a:lnTo>
                  <a:lnTo>
                    <a:pt x="4232" y="10049"/>
                  </a:lnTo>
                  <a:lnTo>
                    <a:pt x="4232" y="10091"/>
                  </a:lnTo>
                  <a:lnTo>
                    <a:pt x="4524" y="10091"/>
                  </a:lnTo>
                  <a:lnTo>
                    <a:pt x="5108" y="9799"/>
                  </a:lnTo>
                  <a:lnTo>
                    <a:pt x="5546" y="9591"/>
                  </a:lnTo>
                  <a:lnTo>
                    <a:pt x="5692" y="9549"/>
                  </a:lnTo>
                  <a:lnTo>
                    <a:pt x="5984" y="9549"/>
                  </a:lnTo>
                  <a:lnTo>
                    <a:pt x="8027" y="10008"/>
                  </a:lnTo>
                  <a:lnTo>
                    <a:pt x="6276" y="9382"/>
                  </a:lnTo>
                  <a:lnTo>
                    <a:pt x="6130" y="8924"/>
                  </a:lnTo>
                  <a:lnTo>
                    <a:pt x="5546" y="8715"/>
                  </a:lnTo>
                  <a:lnTo>
                    <a:pt x="5400" y="8381"/>
                  </a:lnTo>
                  <a:lnTo>
                    <a:pt x="4962" y="8215"/>
                  </a:lnTo>
                  <a:lnTo>
                    <a:pt x="5546" y="7964"/>
                  </a:lnTo>
                  <a:close/>
                  <a:moveTo>
                    <a:pt x="2189" y="7756"/>
                  </a:moveTo>
                  <a:lnTo>
                    <a:pt x="2189" y="7798"/>
                  </a:lnTo>
                  <a:lnTo>
                    <a:pt x="2189" y="7756"/>
                  </a:lnTo>
                  <a:close/>
                  <a:moveTo>
                    <a:pt x="2189" y="7756"/>
                  </a:moveTo>
                  <a:close/>
                  <a:moveTo>
                    <a:pt x="5692" y="6672"/>
                  </a:moveTo>
                  <a:close/>
                  <a:moveTo>
                    <a:pt x="5838" y="6714"/>
                  </a:moveTo>
                  <a:lnTo>
                    <a:pt x="5838" y="6672"/>
                  </a:lnTo>
                  <a:lnTo>
                    <a:pt x="5838" y="6714"/>
                  </a:lnTo>
                  <a:close/>
                  <a:moveTo>
                    <a:pt x="7881" y="10049"/>
                  </a:moveTo>
                  <a:lnTo>
                    <a:pt x="5108" y="10925"/>
                  </a:lnTo>
                  <a:lnTo>
                    <a:pt x="5692" y="11259"/>
                  </a:lnTo>
                  <a:lnTo>
                    <a:pt x="5838" y="11175"/>
                  </a:lnTo>
                  <a:lnTo>
                    <a:pt x="6568" y="10967"/>
                  </a:lnTo>
                  <a:lnTo>
                    <a:pt x="7443" y="10383"/>
                  </a:lnTo>
                  <a:lnTo>
                    <a:pt x="7881" y="10049"/>
                  </a:lnTo>
                  <a:close/>
                  <a:moveTo>
                    <a:pt x="8757" y="11592"/>
                  </a:moveTo>
                  <a:lnTo>
                    <a:pt x="12843" y="11008"/>
                  </a:lnTo>
                  <a:lnTo>
                    <a:pt x="13719" y="10800"/>
                  </a:lnTo>
                  <a:lnTo>
                    <a:pt x="13865" y="10717"/>
                  </a:lnTo>
                  <a:lnTo>
                    <a:pt x="13719" y="10633"/>
                  </a:lnTo>
                  <a:lnTo>
                    <a:pt x="8757" y="11592"/>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03" name="Google Shape;103;p4"/>
            <p:cNvSpPr/>
            <p:nvPr/>
          </p:nvSpPr>
          <p:spPr>
            <a:xfrm>
              <a:off x="94826" y="641209"/>
              <a:ext cx="821831" cy="2569351"/>
            </a:xfrm>
            <a:custGeom>
              <a:rect b="b" l="l" r="r" t="t"/>
              <a:pathLst>
                <a:path extrusionOk="0" h="21600" w="21600">
                  <a:moveTo>
                    <a:pt x="7259" y="21543"/>
                  </a:moveTo>
                  <a:lnTo>
                    <a:pt x="7082" y="21600"/>
                  </a:lnTo>
                  <a:lnTo>
                    <a:pt x="6905" y="21600"/>
                  </a:lnTo>
                  <a:lnTo>
                    <a:pt x="5489" y="21543"/>
                  </a:lnTo>
                  <a:lnTo>
                    <a:pt x="6374" y="20580"/>
                  </a:lnTo>
                  <a:lnTo>
                    <a:pt x="5666" y="20353"/>
                  </a:lnTo>
                  <a:lnTo>
                    <a:pt x="7436" y="20126"/>
                  </a:lnTo>
                  <a:lnTo>
                    <a:pt x="6905" y="19956"/>
                  </a:lnTo>
                  <a:lnTo>
                    <a:pt x="6197" y="19843"/>
                  </a:lnTo>
                  <a:lnTo>
                    <a:pt x="5666" y="19786"/>
                  </a:lnTo>
                  <a:lnTo>
                    <a:pt x="4957" y="19729"/>
                  </a:lnTo>
                  <a:lnTo>
                    <a:pt x="6374" y="19106"/>
                  </a:lnTo>
                  <a:lnTo>
                    <a:pt x="6020" y="18142"/>
                  </a:lnTo>
                  <a:lnTo>
                    <a:pt x="6374" y="18085"/>
                  </a:lnTo>
                  <a:lnTo>
                    <a:pt x="6728" y="17858"/>
                  </a:lnTo>
                  <a:lnTo>
                    <a:pt x="6905" y="17461"/>
                  </a:lnTo>
                  <a:lnTo>
                    <a:pt x="7082" y="17008"/>
                  </a:lnTo>
                  <a:lnTo>
                    <a:pt x="6728" y="16498"/>
                  </a:lnTo>
                  <a:lnTo>
                    <a:pt x="7790" y="15931"/>
                  </a:lnTo>
                  <a:lnTo>
                    <a:pt x="9561" y="11225"/>
                  </a:lnTo>
                  <a:lnTo>
                    <a:pt x="13633" y="10488"/>
                  </a:lnTo>
                  <a:lnTo>
                    <a:pt x="8675" y="10545"/>
                  </a:lnTo>
                  <a:lnTo>
                    <a:pt x="13810" y="9921"/>
                  </a:lnTo>
                  <a:lnTo>
                    <a:pt x="14872" y="10431"/>
                  </a:lnTo>
                  <a:lnTo>
                    <a:pt x="12748" y="11792"/>
                  </a:lnTo>
                  <a:lnTo>
                    <a:pt x="12393" y="12359"/>
                  </a:lnTo>
                  <a:lnTo>
                    <a:pt x="11154" y="14400"/>
                  </a:lnTo>
                  <a:lnTo>
                    <a:pt x="10977" y="16157"/>
                  </a:lnTo>
                  <a:lnTo>
                    <a:pt x="10269" y="16781"/>
                  </a:lnTo>
                  <a:lnTo>
                    <a:pt x="9915" y="17178"/>
                  </a:lnTo>
                  <a:lnTo>
                    <a:pt x="9738" y="17575"/>
                  </a:lnTo>
                  <a:lnTo>
                    <a:pt x="9915" y="17915"/>
                  </a:lnTo>
                  <a:lnTo>
                    <a:pt x="9738" y="18255"/>
                  </a:lnTo>
                  <a:lnTo>
                    <a:pt x="9561" y="18539"/>
                  </a:lnTo>
                  <a:lnTo>
                    <a:pt x="9207" y="18765"/>
                  </a:lnTo>
                  <a:lnTo>
                    <a:pt x="9207" y="19559"/>
                  </a:lnTo>
                  <a:lnTo>
                    <a:pt x="9384" y="20183"/>
                  </a:lnTo>
                  <a:lnTo>
                    <a:pt x="8498" y="20920"/>
                  </a:lnTo>
                  <a:lnTo>
                    <a:pt x="7436" y="21430"/>
                  </a:lnTo>
                  <a:lnTo>
                    <a:pt x="7436" y="21487"/>
                  </a:lnTo>
                  <a:lnTo>
                    <a:pt x="7259" y="21543"/>
                  </a:lnTo>
                  <a:close/>
                  <a:moveTo>
                    <a:pt x="9384" y="20183"/>
                  </a:moveTo>
                  <a:close/>
                  <a:moveTo>
                    <a:pt x="9207" y="18765"/>
                  </a:moveTo>
                  <a:lnTo>
                    <a:pt x="9207" y="18822"/>
                  </a:lnTo>
                  <a:lnTo>
                    <a:pt x="9207" y="18765"/>
                  </a:lnTo>
                  <a:close/>
                  <a:moveTo>
                    <a:pt x="18413" y="20069"/>
                  </a:moveTo>
                  <a:lnTo>
                    <a:pt x="16997" y="20353"/>
                  </a:lnTo>
                  <a:lnTo>
                    <a:pt x="17705" y="20069"/>
                  </a:lnTo>
                  <a:lnTo>
                    <a:pt x="18059" y="19899"/>
                  </a:lnTo>
                  <a:lnTo>
                    <a:pt x="18059" y="19843"/>
                  </a:lnTo>
                  <a:lnTo>
                    <a:pt x="17882" y="19786"/>
                  </a:lnTo>
                  <a:lnTo>
                    <a:pt x="17174" y="19786"/>
                  </a:lnTo>
                  <a:lnTo>
                    <a:pt x="16820" y="19219"/>
                  </a:lnTo>
                  <a:lnTo>
                    <a:pt x="15403" y="19276"/>
                  </a:lnTo>
                  <a:lnTo>
                    <a:pt x="16643" y="19049"/>
                  </a:lnTo>
                  <a:lnTo>
                    <a:pt x="16111" y="18935"/>
                  </a:lnTo>
                  <a:lnTo>
                    <a:pt x="17351" y="18482"/>
                  </a:lnTo>
                  <a:lnTo>
                    <a:pt x="14518" y="18879"/>
                  </a:lnTo>
                  <a:lnTo>
                    <a:pt x="15757" y="18595"/>
                  </a:lnTo>
                  <a:lnTo>
                    <a:pt x="16643" y="18255"/>
                  </a:lnTo>
                  <a:lnTo>
                    <a:pt x="17174" y="17915"/>
                  </a:lnTo>
                  <a:lnTo>
                    <a:pt x="16466" y="17631"/>
                  </a:lnTo>
                  <a:lnTo>
                    <a:pt x="18059" y="16668"/>
                  </a:lnTo>
                  <a:lnTo>
                    <a:pt x="18590" y="16328"/>
                  </a:lnTo>
                  <a:lnTo>
                    <a:pt x="18590" y="16157"/>
                  </a:lnTo>
                  <a:lnTo>
                    <a:pt x="17882" y="16384"/>
                  </a:lnTo>
                  <a:lnTo>
                    <a:pt x="17174" y="16498"/>
                  </a:lnTo>
                  <a:lnTo>
                    <a:pt x="17528" y="16101"/>
                  </a:lnTo>
                  <a:lnTo>
                    <a:pt x="17882" y="15534"/>
                  </a:lnTo>
                  <a:lnTo>
                    <a:pt x="18590" y="14060"/>
                  </a:lnTo>
                  <a:lnTo>
                    <a:pt x="19121" y="9638"/>
                  </a:lnTo>
                  <a:lnTo>
                    <a:pt x="17705" y="10035"/>
                  </a:lnTo>
                  <a:lnTo>
                    <a:pt x="18767" y="8674"/>
                  </a:lnTo>
                  <a:lnTo>
                    <a:pt x="18590" y="8617"/>
                  </a:lnTo>
                  <a:lnTo>
                    <a:pt x="18413" y="8617"/>
                  </a:lnTo>
                  <a:lnTo>
                    <a:pt x="17882" y="8731"/>
                  </a:lnTo>
                  <a:lnTo>
                    <a:pt x="16289" y="9978"/>
                  </a:lnTo>
                  <a:lnTo>
                    <a:pt x="16643" y="8674"/>
                  </a:lnTo>
                  <a:lnTo>
                    <a:pt x="17351" y="8617"/>
                  </a:lnTo>
                  <a:lnTo>
                    <a:pt x="17174" y="8617"/>
                  </a:lnTo>
                  <a:lnTo>
                    <a:pt x="19121" y="8334"/>
                  </a:lnTo>
                  <a:lnTo>
                    <a:pt x="19121" y="7937"/>
                  </a:lnTo>
                  <a:lnTo>
                    <a:pt x="18944" y="7994"/>
                  </a:lnTo>
                  <a:lnTo>
                    <a:pt x="17174" y="8277"/>
                  </a:lnTo>
                  <a:lnTo>
                    <a:pt x="16289" y="8277"/>
                  </a:lnTo>
                  <a:lnTo>
                    <a:pt x="15757" y="8220"/>
                  </a:lnTo>
                  <a:lnTo>
                    <a:pt x="14872" y="8277"/>
                  </a:lnTo>
                  <a:lnTo>
                    <a:pt x="13810" y="8277"/>
                  </a:lnTo>
                  <a:lnTo>
                    <a:pt x="10269" y="8164"/>
                  </a:lnTo>
                  <a:lnTo>
                    <a:pt x="6728" y="7824"/>
                  </a:lnTo>
                  <a:lnTo>
                    <a:pt x="7436" y="7370"/>
                  </a:lnTo>
                  <a:lnTo>
                    <a:pt x="8852" y="6690"/>
                  </a:lnTo>
                  <a:lnTo>
                    <a:pt x="10269" y="5953"/>
                  </a:lnTo>
                  <a:lnTo>
                    <a:pt x="10623" y="5726"/>
                  </a:lnTo>
                  <a:lnTo>
                    <a:pt x="10800" y="5499"/>
                  </a:lnTo>
                  <a:lnTo>
                    <a:pt x="11862" y="4422"/>
                  </a:lnTo>
                  <a:lnTo>
                    <a:pt x="12570" y="3572"/>
                  </a:lnTo>
                  <a:lnTo>
                    <a:pt x="12748" y="3118"/>
                  </a:lnTo>
                  <a:lnTo>
                    <a:pt x="12748" y="2891"/>
                  </a:lnTo>
                  <a:lnTo>
                    <a:pt x="12393" y="2098"/>
                  </a:lnTo>
                  <a:lnTo>
                    <a:pt x="11862" y="1020"/>
                  </a:lnTo>
                  <a:lnTo>
                    <a:pt x="13102" y="1531"/>
                  </a:lnTo>
                  <a:lnTo>
                    <a:pt x="13279" y="1644"/>
                  </a:lnTo>
                  <a:lnTo>
                    <a:pt x="13633" y="1814"/>
                  </a:lnTo>
                  <a:lnTo>
                    <a:pt x="15403" y="2835"/>
                  </a:lnTo>
                  <a:lnTo>
                    <a:pt x="16111" y="3345"/>
                  </a:lnTo>
                  <a:lnTo>
                    <a:pt x="16289" y="3288"/>
                  </a:lnTo>
                  <a:lnTo>
                    <a:pt x="16997" y="2778"/>
                  </a:lnTo>
                  <a:lnTo>
                    <a:pt x="17351" y="2324"/>
                  </a:lnTo>
                  <a:lnTo>
                    <a:pt x="17705" y="1644"/>
                  </a:lnTo>
                  <a:lnTo>
                    <a:pt x="17705" y="340"/>
                  </a:lnTo>
                  <a:lnTo>
                    <a:pt x="17528" y="0"/>
                  </a:lnTo>
                  <a:lnTo>
                    <a:pt x="18413" y="283"/>
                  </a:lnTo>
                  <a:lnTo>
                    <a:pt x="18590" y="680"/>
                  </a:lnTo>
                  <a:lnTo>
                    <a:pt x="18767" y="907"/>
                  </a:lnTo>
                  <a:lnTo>
                    <a:pt x="18767" y="1757"/>
                  </a:lnTo>
                  <a:lnTo>
                    <a:pt x="18944" y="2381"/>
                  </a:lnTo>
                  <a:lnTo>
                    <a:pt x="19121" y="2721"/>
                  </a:lnTo>
                  <a:lnTo>
                    <a:pt x="19298" y="3402"/>
                  </a:lnTo>
                  <a:lnTo>
                    <a:pt x="19475" y="4479"/>
                  </a:lnTo>
                  <a:lnTo>
                    <a:pt x="19652" y="5216"/>
                  </a:lnTo>
                  <a:lnTo>
                    <a:pt x="19475" y="5783"/>
                  </a:lnTo>
                  <a:lnTo>
                    <a:pt x="19475" y="6293"/>
                  </a:lnTo>
                  <a:lnTo>
                    <a:pt x="19652" y="6463"/>
                  </a:lnTo>
                  <a:lnTo>
                    <a:pt x="20007" y="6633"/>
                  </a:lnTo>
                  <a:lnTo>
                    <a:pt x="20184" y="6803"/>
                  </a:lnTo>
                  <a:lnTo>
                    <a:pt x="20184" y="6917"/>
                  </a:lnTo>
                  <a:lnTo>
                    <a:pt x="20361" y="7313"/>
                  </a:lnTo>
                  <a:lnTo>
                    <a:pt x="20361" y="7597"/>
                  </a:lnTo>
                  <a:lnTo>
                    <a:pt x="19652" y="7824"/>
                  </a:lnTo>
                  <a:lnTo>
                    <a:pt x="19830" y="8164"/>
                  </a:lnTo>
                  <a:lnTo>
                    <a:pt x="20538" y="7994"/>
                  </a:lnTo>
                  <a:lnTo>
                    <a:pt x="20715" y="8050"/>
                  </a:lnTo>
                  <a:lnTo>
                    <a:pt x="21600" y="8561"/>
                  </a:lnTo>
                  <a:lnTo>
                    <a:pt x="21246" y="10375"/>
                  </a:lnTo>
                  <a:lnTo>
                    <a:pt x="20538" y="14910"/>
                  </a:lnTo>
                  <a:lnTo>
                    <a:pt x="19121" y="16611"/>
                  </a:lnTo>
                  <a:lnTo>
                    <a:pt x="18944" y="17461"/>
                  </a:lnTo>
                  <a:lnTo>
                    <a:pt x="19298" y="17858"/>
                  </a:lnTo>
                  <a:lnTo>
                    <a:pt x="18590" y="18142"/>
                  </a:lnTo>
                  <a:lnTo>
                    <a:pt x="19121" y="18369"/>
                  </a:lnTo>
                  <a:lnTo>
                    <a:pt x="17882" y="18992"/>
                  </a:lnTo>
                  <a:lnTo>
                    <a:pt x="18413" y="19389"/>
                  </a:lnTo>
                  <a:lnTo>
                    <a:pt x="18590" y="20069"/>
                  </a:lnTo>
                  <a:lnTo>
                    <a:pt x="18413" y="20069"/>
                  </a:lnTo>
                  <a:close/>
                  <a:moveTo>
                    <a:pt x="13810" y="8277"/>
                  </a:moveTo>
                  <a:lnTo>
                    <a:pt x="13810" y="8334"/>
                  </a:lnTo>
                  <a:lnTo>
                    <a:pt x="13810" y="8277"/>
                  </a:lnTo>
                  <a:close/>
                  <a:moveTo>
                    <a:pt x="17174" y="8277"/>
                  </a:moveTo>
                  <a:lnTo>
                    <a:pt x="16997" y="8277"/>
                  </a:lnTo>
                  <a:lnTo>
                    <a:pt x="17174" y="8277"/>
                  </a:lnTo>
                  <a:close/>
                  <a:moveTo>
                    <a:pt x="20184" y="6803"/>
                  </a:moveTo>
                  <a:close/>
                  <a:moveTo>
                    <a:pt x="20361" y="7597"/>
                  </a:moveTo>
                  <a:close/>
                  <a:moveTo>
                    <a:pt x="13810" y="8731"/>
                  </a:moveTo>
                  <a:lnTo>
                    <a:pt x="9207" y="9581"/>
                  </a:lnTo>
                  <a:lnTo>
                    <a:pt x="12925" y="8844"/>
                  </a:lnTo>
                  <a:lnTo>
                    <a:pt x="11862" y="8787"/>
                  </a:lnTo>
                  <a:lnTo>
                    <a:pt x="9915" y="8731"/>
                  </a:lnTo>
                  <a:lnTo>
                    <a:pt x="8321" y="8561"/>
                  </a:lnTo>
                  <a:lnTo>
                    <a:pt x="8498" y="8561"/>
                  </a:lnTo>
                  <a:lnTo>
                    <a:pt x="7790" y="8504"/>
                  </a:lnTo>
                  <a:lnTo>
                    <a:pt x="9030" y="8561"/>
                  </a:lnTo>
                  <a:lnTo>
                    <a:pt x="13102" y="8674"/>
                  </a:lnTo>
                  <a:lnTo>
                    <a:pt x="13810" y="8674"/>
                  </a:lnTo>
                  <a:lnTo>
                    <a:pt x="13810" y="8731"/>
                  </a:lnTo>
                  <a:close/>
                  <a:moveTo>
                    <a:pt x="13102" y="8674"/>
                  </a:moveTo>
                  <a:close/>
                  <a:moveTo>
                    <a:pt x="4249" y="5443"/>
                  </a:moveTo>
                  <a:lnTo>
                    <a:pt x="3541" y="5783"/>
                  </a:lnTo>
                  <a:lnTo>
                    <a:pt x="4072" y="6009"/>
                  </a:lnTo>
                  <a:lnTo>
                    <a:pt x="4249" y="6463"/>
                  </a:lnTo>
                  <a:lnTo>
                    <a:pt x="4957" y="6746"/>
                  </a:lnTo>
                  <a:lnTo>
                    <a:pt x="5134" y="7370"/>
                  </a:lnTo>
                  <a:lnTo>
                    <a:pt x="7259" y="8220"/>
                  </a:lnTo>
                  <a:lnTo>
                    <a:pt x="4780" y="7597"/>
                  </a:lnTo>
                  <a:lnTo>
                    <a:pt x="4426" y="7597"/>
                  </a:lnTo>
                  <a:lnTo>
                    <a:pt x="4249" y="7654"/>
                  </a:lnTo>
                  <a:lnTo>
                    <a:pt x="3718" y="7937"/>
                  </a:lnTo>
                  <a:lnTo>
                    <a:pt x="3010" y="8334"/>
                  </a:lnTo>
                  <a:lnTo>
                    <a:pt x="2656" y="8334"/>
                  </a:lnTo>
                  <a:lnTo>
                    <a:pt x="2656" y="8277"/>
                  </a:lnTo>
                  <a:lnTo>
                    <a:pt x="2479" y="8220"/>
                  </a:lnTo>
                  <a:lnTo>
                    <a:pt x="3364" y="7767"/>
                  </a:lnTo>
                  <a:lnTo>
                    <a:pt x="3895" y="7540"/>
                  </a:lnTo>
                  <a:lnTo>
                    <a:pt x="4249" y="7313"/>
                  </a:lnTo>
                  <a:lnTo>
                    <a:pt x="3187" y="7370"/>
                  </a:lnTo>
                  <a:lnTo>
                    <a:pt x="4603" y="6917"/>
                  </a:lnTo>
                  <a:lnTo>
                    <a:pt x="3718" y="6633"/>
                  </a:lnTo>
                  <a:lnTo>
                    <a:pt x="3364" y="6180"/>
                  </a:lnTo>
                  <a:lnTo>
                    <a:pt x="2479" y="5953"/>
                  </a:lnTo>
                  <a:lnTo>
                    <a:pt x="3187" y="5556"/>
                  </a:lnTo>
                  <a:lnTo>
                    <a:pt x="354" y="5499"/>
                  </a:lnTo>
                  <a:lnTo>
                    <a:pt x="0" y="5386"/>
                  </a:lnTo>
                  <a:lnTo>
                    <a:pt x="0" y="5329"/>
                  </a:lnTo>
                  <a:lnTo>
                    <a:pt x="177" y="5216"/>
                  </a:lnTo>
                  <a:lnTo>
                    <a:pt x="177" y="5159"/>
                  </a:lnTo>
                  <a:lnTo>
                    <a:pt x="708" y="5102"/>
                  </a:lnTo>
                  <a:lnTo>
                    <a:pt x="1062" y="5102"/>
                  </a:lnTo>
                  <a:lnTo>
                    <a:pt x="1062" y="5159"/>
                  </a:lnTo>
                  <a:lnTo>
                    <a:pt x="708" y="5159"/>
                  </a:lnTo>
                  <a:lnTo>
                    <a:pt x="531" y="5272"/>
                  </a:lnTo>
                  <a:lnTo>
                    <a:pt x="708" y="5329"/>
                  </a:lnTo>
                  <a:lnTo>
                    <a:pt x="3187" y="5386"/>
                  </a:lnTo>
                  <a:lnTo>
                    <a:pt x="1948" y="5216"/>
                  </a:lnTo>
                  <a:lnTo>
                    <a:pt x="3187" y="5159"/>
                  </a:lnTo>
                  <a:lnTo>
                    <a:pt x="3187" y="5102"/>
                  </a:lnTo>
                  <a:lnTo>
                    <a:pt x="3541" y="4762"/>
                  </a:lnTo>
                  <a:lnTo>
                    <a:pt x="4072" y="4139"/>
                  </a:lnTo>
                  <a:lnTo>
                    <a:pt x="4072" y="4082"/>
                  </a:lnTo>
                  <a:lnTo>
                    <a:pt x="3895" y="3912"/>
                  </a:lnTo>
                  <a:lnTo>
                    <a:pt x="3718" y="3685"/>
                  </a:lnTo>
                  <a:lnTo>
                    <a:pt x="4426" y="3685"/>
                  </a:lnTo>
                  <a:lnTo>
                    <a:pt x="4780" y="3061"/>
                  </a:lnTo>
                  <a:lnTo>
                    <a:pt x="5134" y="2211"/>
                  </a:lnTo>
                  <a:lnTo>
                    <a:pt x="4957" y="3061"/>
                  </a:lnTo>
                  <a:lnTo>
                    <a:pt x="4603" y="3685"/>
                  </a:lnTo>
                  <a:lnTo>
                    <a:pt x="4426" y="4082"/>
                  </a:lnTo>
                  <a:lnTo>
                    <a:pt x="4426" y="4139"/>
                  </a:lnTo>
                  <a:lnTo>
                    <a:pt x="4072" y="4932"/>
                  </a:lnTo>
                  <a:lnTo>
                    <a:pt x="3718" y="5102"/>
                  </a:lnTo>
                  <a:lnTo>
                    <a:pt x="3541" y="5159"/>
                  </a:lnTo>
                  <a:lnTo>
                    <a:pt x="4249" y="5443"/>
                  </a:lnTo>
                  <a:close/>
                  <a:moveTo>
                    <a:pt x="4426" y="3685"/>
                  </a:moveTo>
                  <a:close/>
                  <a:moveTo>
                    <a:pt x="4603" y="3685"/>
                  </a:moveTo>
                  <a:lnTo>
                    <a:pt x="4603" y="3742"/>
                  </a:lnTo>
                  <a:lnTo>
                    <a:pt x="4603" y="3685"/>
                  </a:lnTo>
                  <a:close/>
                  <a:moveTo>
                    <a:pt x="3541" y="5159"/>
                  </a:moveTo>
                  <a:close/>
                  <a:moveTo>
                    <a:pt x="177" y="5216"/>
                  </a:moveTo>
                  <a:lnTo>
                    <a:pt x="177" y="5159"/>
                  </a:lnTo>
                  <a:lnTo>
                    <a:pt x="177" y="5216"/>
                  </a:lnTo>
                  <a:close/>
                  <a:moveTo>
                    <a:pt x="3718" y="9468"/>
                  </a:moveTo>
                  <a:lnTo>
                    <a:pt x="7082" y="8277"/>
                  </a:lnTo>
                  <a:lnTo>
                    <a:pt x="6551" y="8731"/>
                  </a:lnTo>
                  <a:lnTo>
                    <a:pt x="5489" y="9524"/>
                  </a:lnTo>
                  <a:lnTo>
                    <a:pt x="4603" y="9808"/>
                  </a:lnTo>
                  <a:lnTo>
                    <a:pt x="4426" y="9921"/>
                  </a:lnTo>
                  <a:lnTo>
                    <a:pt x="3718" y="9468"/>
                  </a:lnTo>
                  <a:close/>
                  <a:moveTo>
                    <a:pt x="13102" y="9581"/>
                  </a:moveTo>
                  <a:lnTo>
                    <a:pt x="8144" y="10375"/>
                  </a:lnTo>
                  <a:lnTo>
                    <a:pt x="14164" y="9071"/>
                  </a:lnTo>
                  <a:lnTo>
                    <a:pt x="14341" y="9184"/>
                  </a:lnTo>
                  <a:lnTo>
                    <a:pt x="14164" y="9298"/>
                  </a:lnTo>
                  <a:lnTo>
                    <a:pt x="13102" y="9581"/>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04" name="Google Shape;104;p4"/>
            <p:cNvSpPr/>
            <p:nvPr/>
          </p:nvSpPr>
          <p:spPr>
            <a:xfrm>
              <a:off x="532835" y="573476"/>
              <a:ext cx="234811" cy="1106311"/>
            </a:xfrm>
            <a:custGeom>
              <a:rect b="b" l="l" r="r" t="t"/>
              <a:pathLst>
                <a:path extrusionOk="0" h="21600" w="21600">
                  <a:moveTo>
                    <a:pt x="17897" y="21468"/>
                  </a:moveTo>
                  <a:lnTo>
                    <a:pt x="9257" y="21600"/>
                  </a:lnTo>
                  <a:lnTo>
                    <a:pt x="8023" y="21600"/>
                  </a:lnTo>
                  <a:lnTo>
                    <a:pt x="8023" y="20810"/>
                  </a:lnTo>
                  <a:lnTo>
                    <a:pt x="19749" y="20678"/>
                  </a:lnTo>
                  <a:lnTo>
                    <a:pt x="19749" y="21337"/>
                  </a:lnTo>
                  <a:lnTo>
                    <a:pt x="20366" y="21337"/>
                  </a:lnTo>
                  <a:lnTo>
                    <a:pt x="17897" y="21468"/>
                  </a:lnTo>
                  <a:close/>
                  <a:moveTo>
                    <a:pt x="617" y="3161"/>
                  </a:moveTo>
                  <a:lnTo>
                    <a:pt x="0" y="2898"/>
                  </a:lnTo>
                  <a:lnTo>
                    <a:pt x="0" y="2766"/>
                  </a:lnTo>
                  <a:lnTo>
                    <a:pt x="617" y="2766"/>
                  </a:lnTo>
                  <a:lnTo>
                    <a:pt x="4937" y="1580"/>
                  </a:lnTo>
                  <a:lnTo>
                    <a:pt x="8023" y="2371"/>
                  </a:lnTo>
                  <a:lnTo>
                    <a:pt x="7406" y="5268"/>
                  </a:lnTo>
                  <a:lnTo>
                    <a:pt x="6171" y="5137"/>
                  </a:lnTo>
                  <a:lnTo>
                    <a:pt x="5554" y="4873"/>
                  </a:lnTo>
                  <a:lnTo>
                    <a:pt x="6171" y="2898"/>
                  </a:lnTo>
                  <a:lnTo>
                    <a:pt x="617" y="3161"/>
                  </a:lnTo>
                  <a:close/>
                  <a:moveTo>
                    <a:pt x="0" y="2766"/>
                  </a:moveTo>
                  <a:close/>
                  <a:moveTo>
                    <a:pt x="14194" y="2634"/>
                  </a:moveTo>
                  <a:lnTo>
                    <a:pt x="12343" y="2239"/>
                  </a:lnTo>
                  <a:lnTo>
                    <a:pt x="13577" y="1317"/>
                  </a:lnTo>
                  <a:lnTo>
                    <a:pt x="19131" y="3029"/>
                  </a:lnTo>
                  <a:lnTo>
                    <a:pt x="20366" y="1844"/>
                  </a:lnTo>
                  <a:lnTo>
                    <a:pt x="17897" y="659"/>
                  </a:lnTo>
                  <a:lnTo>
                    <a:pt x="16663" y="395"/>
                  </a:lnTo>
                  <a:lnTo>
                    <a:pt x="15429" y="0"/>
                  </a:lnTo>
                  <a:lnTo>
                    <a:pt x="20366" y="1054"/>
                  </a:lnTo>
                  <a:lnTo>
                    <a:pt x="20983" y="1317"/>
                  </a:lnTo>
                  <a:lnTo>
                    <a:pt x="21600" y="2107"/>
                  </a:lnTo>
                  <a:lnTo>
                    <a:pt x="21600" y="3029"/>
                  </a:lnTo>
                  <a:lnTo>
                    <a:pt x="19749" y="3688"/>
                  </a:lnTo>
                  <a:lnTo>
                    <a:pt x="17897" y="3293"/>
                  </a:lnTo>
                  <a:lnTo>
                    <a:pt x="16663" y="2898"/>
                  </a:lnTo>
                  <a:lnTo>
                    <a:pt x="14194" y="2634"/>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05" name="Google Shape;105;p4"/>
            <p:cNvSpPr/>
            <p:nvPr/>
          </p:nvSpPr>
          <p:spPr>
            <a:xfrm>
              <a:off x="451554" y="478648"/>
              <a:ext cx="316090" cy="438009"/>
            </a:xfrm>
            <a:custGeom>
              <a:rect b="b" l="l" r="r" t="t"/>
              <a:pathLst>
                <a:path extrusionOk="0" h="21600" w="21600">
                  <a:moveTo>
                    <a:pt x="6434" y="13957"/>
                  </a:moveTo>
                  <a:lnTo>
                    <a:pt x="5974" y="12628"/>
                  </a:lnTo>
                  <a:lnTo>
                    <a:pt x="10111" y="11963"/>
                  </a:lnTo>
                  <a:lnTo>
                    <a:pt x="9651" y="16948"/>
                  </a:lnTo>
                  <a:lnTo>
                    <a:pt x="6434" y="13957"/>
                  </a:lnTo>
                  <a:close/>
                  <a:moveTo>
                    <a:pt x="5515" y="11631"/>
                  </a:moveTo>
                  <a:lnTo>
                    <a:pt x="5055" y="10302"/>
                  </a:lnTo>
                  <a:lnTo>
                    <a:pt x="3677" y="6978"/>
                  </a:lnTo>
                  <a:lnTo>
                    <a:pt x="2298" y="4985"/>
                  </a:lnTo>
                  <a:lnTo>
                    <a:pt x="1379" y="3988"/>
                  </a:lnTo>
                  <a:lnTo>
                    <a:pt x="460" y="2658"/>
                  </a:lnTo>
                  <a:lnTo>
                    <a:pt x="0" y="1662"/>
                  </a:lnTo>
                  <a:lnTo>
                    <a:pt x="1379" y="0"/>
                  </a:lnTo>
                  <a:lnTo>
                    <a:pt x="1838" y="0"/>
                  </a:lnTo>
                  <a:lnTo>
                    <a:pt x="11949" y="5649"/>
                  </a:lnTo>
                  <a:lnTo>
                    <a:pt x="9191" y="8640"/>
                  </a:lnTo>
                  <a:lnTo>
                    <a:pt x="5974" y="11631"/>
                  </a:lnTo>
                  <a:lnTo>
                    <a:pt x="5515" y="11631"/>
                  </a:lnTo>
                  <a:close/>
                  <a:moveTo>
                    <a:pt x="1379" y="3988"/>
                  </a:moveTo>
                  <a:lnTo>
                    <a:pt x="1379" y="3655"/>
                  </a:lnTo>
                  <a:lnTo>
                    <a:pt x="1379" y="3988"/>
                  </a:lnTo>
                  <a:close/>
                  <a:moveTo>
                    <a:pt x="9191" y="8640"/>
                  </a:moveTo>
                  <a:close/>
                  <a:moveTo>
                    <a:pt x="16085" y="2991"/>
                  </a:moveTo>
                  <a:lnTo>
                    <a:pt x="16545" y="3323"/>
                  </a:lnTo>
                  <a:lnTo>
                    <a:pt x="17004" y="4652"/>
                  </a:lnTo>
                  <a:lnTo>
                    <a:pt x="17923" y="5649"/>
                  </a:lnTo>
                  <a:lnTo>
                    <a:pt x="18843" y="6314"/>
                  </a:lnTo>
                  <a:lnTo>
                    <a:pt x="20681" y="9305"/>
                  </a:lnTo>
                  <a:lnTo>
                    <a:pt x="19762" y="12295"/>
                  </a:lnTo>
                  <a:lnTo>
                    <a:pt x="15626" y="7975"/>
                  </a:lnTo>
                  <a:lnTo>
                    <a:pt x="16085" y="7643"/>
                  </a:lnTo>
                  <a:lnTo>
                    <a:pt x="13787" y="5982"/>
                  </a:lnTo>
                  <a:lnTo>
                    <a:pt x="16085" y="4320"/>
                  </a:lnTo>
                  <a:lnTo>
                    <a:pt x="16085" y="2991"/>
                  </a:lnTo>
                  <a:close/>
                  <a:moveTo>
                    <a:pt x="11030" y="17945"/>
                  </a:moveTo>
                  <a:lnTo>
                    <a:pt x="11030" y="18609"/>
                  </a:lnTo>
                  <a:lnTo>
                    <a:pt x="10111" y="17612"/>
                  </a:lnTo>
                  <a:lnTo>
                    <a:pt x="11030" y="17945"/>
                  </a:lnTo>
                  <a:close/>
                  <a:moveTo>
                    <a:pt x="20681" y="21600"/>
                  </a:moveTo>
                  <a:lnTo>
                    <a:pt x="17464" y="11963"/>
                  </a:lnTo>
                  <a:lnTo>
                    <a:pt x="16085" y="11298"/>
                  </a:lnTo>
                  <a:lnTo>
                    <a:pt x="17923" y="11963"/>
                  </a:lnTo>
                  <a:lnTo>
                    <a:pt x="18843" y="12960"/>
                  </a:lnTo>
                  <a:lnTo>
                    <a:pt x="20221" y="13957"/>
                  </a:lnTo>
                  <a:lnTo>
                    <a:pt x="21600" y="12295"/>
                  </a:lnTo>
                  <a:lnTo>
                    <a:pt x="21600" y="17612"/>
                  </a:lnTo>
                  <a:lnTo>
                    <a:pt x="20681" y="21600"/>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grpSp>
      <p:grpSp>
        <p:nvGrpSpPr>
          <p:cNvPr id="106" name="Google Shape;106;p4"/>
          <p:cNvGrpSpPr/>
          <p:nvPr/>
        </p:nvGrpSpPr>
        <p:grpSpPr>
          <a:xfrm>
            <a:off x="11002626" y="3599179"/>
            <a:ext cx="1000197" cy="3495043"/>
            <a:chOff x="0" y="0"/>
            <a:chExt cx="1000196" cy="3495041"/>
          </a:xfrm>
        </p:grpSpPr>
        <p:sp>
          <p:nvSpPr>
            <p:cNvPr id="107" name="Google Shape;107;p4"/>
            <p:cNvSpPr/>
            <p:nvPr/>
          </p:nvSpPr>
          <p:spPr>
            <a:xfrm>
              <a:off x="0" y="0"/>
              <a:ext cx="1000196" cy="3495041"/>
            </a:xfrm>
            <a:custGeom>
              <a:rect b="b" l="l" r="r" t="t"/>
              <a:pathLst>
                <a:path extrusionOk="0" h="21600" w="21600">
                  <a:moveTo>
                    <a:pt x="9778" y="3086"/>
                  </a:moveTo>
                  <a:lnTo>
                    <a:pt x="9778" y="3169"/>
                  </a:lnTo>
                  <a:lnTo>
                    <a:pt x="9924" y="3294"/>
                  </a:lnTo>
                  <a:lnTo>
                    <a:pt x="10216" y="3419"/>
                  </a:lnTo>
                  <a:lnTo>
                    <a:pt x="10946" y="3836"/>
                  </a:lnTo>
                  <a:lnTo>
                    <a:pt x="11384" y="4253"/>
                  </a:lnTo>
                  <a:lnTo>
                    <a:pt x="11530" y="4420"/>
                  </a:lnTo>
                  <a:lnTo>
                    <a:pt x="11530" y="4462"/>
                  </a:lnTo>
                  <a:lnTo>
                    <a:pt x="11676" y="4545"/>
                  </a:lnTo>
                  <a:lnTo>
                    <a:pt x="11822" y="4712"/>
                  </a:lnTo>
                  <a:lnTo>
                    <a:pt x="12259" y="5504"/>
                  </a:lnTo>
                  <a:lnTo>
                    <a:pt x="12551" y="6088"/>
                  </a:lnTo>
                  <a:lnTo>
                    <a:pt x="12551" y="6255"/>
                  </a:lnTo>
                  <a:lnTo>
                    <a:pt x="12405" y="6588"/>
                  </a:lnTo>
                  <a:lnTo>
                    <a:pt x="11822" y="7214"/>
                  </a:lnTo>
                  <a:lnTo>
                    <a:pt x="10946" y="8006"/>
                  </a:lnTo>
                  <a:lnTo>
                    <a:pt x="10800" y="8173"/>
                  </a:lnTo>
                  <a:lnTo>
                    <a:pt x="10508" y="8340"/>
                  </a:lnTo>
                  <a:lnTo>
                    <a:pt x="9341" y="8882"/>
                  </a:lnTo>
                  <a:lnTo>
                    <a:pt x="8173" y="9382"/>
                  </a:lnTo>
                  <a:lnTo>
                    <a:pt x="7589" y="9716"/>
                  </a:lnTo>
                  <a:lnTo>
                    <a:pt x="10508" y="9966"/>
                  </a:lnTo>
                  <a:lnTo>
                    <a:pt x="13427" y="10091"/>
                  </a:lnTo>
                  <a:lnTo>
                    <a:pt x="14303" y="10049"/>
                  </a:lnTo>
                  <a:lnTo>
                    <a:pt x="15032" y="10008"/>
                  </a:lnTo>
                  <a:lnTo>
                    <a:pt x="15470" y="10049"/>
                  </a:lnTo>
                  <a:lnTo>
                    <a:pt x="16054" y="10049"/>
                  </a:lnTo>
                  <a:lnTo>
                    <a:pt x="16200" y="10091"/>
                  </a:lnTo>
                  <a:lnTo>
                    <a:pt x="13427" y="10133"/>
                  </a:lnTo>
                  <a:lnTo>
                    <a:pt x="13427" y="10341"/>
                  </a:lnTo>
                  <a:lnTo>
                    <a:pt x="12843" y="10341"/>
                  </a:lnTo>
                  <a:lnTo>
                    <a:pt x="9486" y="10258"/>
                  </a:lnTo>
                  <a:lnTo>
                    <a:pt x="8465" y="10216"/>
                  </a:lnTo>
                  <a:lnTo>
                    <a:pt x="9049" y="10258"/>
                  </a:lnTo>
                  <a:lnTo>
                    <a:pt x="8903" y="10258"/>
                  </a:lnTo>
                  <a:lnTo>
                    <a:pt x="10216" y="10383"/>
                  </a:lnTo>
                  <a:lnTo>
                    <a:pt x="11822" y="10425"/>
                  </a:lnTo>
                  <a:lnTo>
                    <a:pt x="12697" y="10466"/>
                  </a:lnTo>
                  <a:lnTo>
                    <a:pt x="9632" y="11008"/>
                  </a:lnTo>
                  <a:lnTo>
                    <a:pt x="13427" y="10383"/>
                  </a:lnTo>
                  <a:lnTo>
                    <a:pt x="13719" y="10383"/>
                  </a:lnTo>
                  <a:lnTo>
                    <a:pt x="15762" y="10341"/>
                  </a:lnTo>
                  <a:lnTo>
                    <a:pt x="15470" y="11300"/>
                  </a:lnTo>
                  <a:lnTo>
                    <a:pt x="16784" y="10383"/>
                  </a:lnTo>
                  <a:lnTo>
                    <a:pt x="17222" y="10300"/>
                  </a:lnTo>
                  <a:lnTo>
                    <a:pt x="17368" y="10300"/>
                  </a:lnTo>
                  <a:lnTo>
                    <a:pt x="17514" y="10341"/>
                  </a:lnTo>
                  <a:lnTo>
                    <a:pt x="16638" y="11342"/>
                  </a:lnTo>
                  <a:lnTo>
                    <a:pt x="17805" y="11050"/>
                  </a:lnTo>
                  <a:lnTo>
                    <a:pt x="17368" y="14303"/>
                  </a:lnTo>
                  <a:lnTo>
                    <a:pt x="16784" y="15387"/>
                  </a:lnTo>
                  <a:lnTo>
                    <a:pt x="16492" y="15804"/>
                  </a:lnTo>
                  <a:lnTo>
                    <a:pt x="16200" y="16096"/>
                  </a:lnTo>
                  <a:lnTo>
                    <a:pt x="16784" y="16012"/>
                  </a:lnTo>
                  <a:lnTo>
                    <a:pt x="17368" y="15846"/>
                  </a:lnTo>
                  <a:lnTo>
                    <a:pt x="17368" y="15971"/>
                  </a:lnTo>
                  <a:lnTo>
                    <a:pt x="16930" y="16221"/>
                  </a:lnTo>
                  <a:lnTo>
                    <a:pt x="15616" y="16930"/>
                  </a:lnTo>
                  <a:lnTo>
                    <a:pt x="16200" y="17138"/>
                  </a:lnTo>
                  <a:lnTo>
                    <a:pt x="15762" y="17388"/>
                  </a:lnTo>
                  <a:lnTo>
                    <a:pt x="15032" y="17639"/>
                  </a:lnTo>
                  <a:lnTo>
                    <a:pt x="14011" y="17847"/>
                  </a:lnTo>
                  <a:lnTo>
                    <a:pt x="16346" y="17555"/>
                  </a:lnTo>
                  <a:lnTo>
                    <a:pt x="15324" y="17889"/>
                  </a:lnTo>
                  <a:lnTo>
                    <a:pt x="15762" y="17972"/>
                  </a:lnTo>
                  <a:lnTo>
                    <a:pt x="14741" y="18139"/>
                  </a:lnTo>
                  <a:lnTo>
                    <a:pt x="15908" y="18097"/>
                  </a:lnTo>
                  <a:lnTo>
                    <a:pt x="16200" y="18514"/>
                  </a:lnTo>
                  <a:lnTo>
                    <a:pt x="16784" y="18514"/>
                  </a:lnTo>
                  <a:lnTo>
                    <a:pt x="16930" y="18556"/>
                  </a:lnTo>
                  <a:lnTo>
                    <a:pt x="16930" y="18598"/>
                  </a:lnTo>
                  <a:lnTo>
                    <a:pt x="16638" y="18723"/>
                  </a:lnTo>
                  <a:lnTo>
                    <a:pt x="16054" y="18931"/>
                  </a:lnTo>
                  <a:lnTo>
                    <a:pt x="17222" y="18723"/>
                  </a:lnTo>
                  <a:lnTo>
                    <a:pt x="17514" y="18848"/>
                  </a:lnTo>
                  <a:lnTo>
                    <a:pt x="18973" y="19181"/>
                  </a:lnTo>
                  <a:lnTo>
                    <a:pt x="19849" y="19515"/>
                  </a:lnTo>
                  <a:lnTo>
                    <a:pt x="20141" y="19724"/>
                  </a:lnTo>
                  <a:lnTo>
                    <a:pt x="20286" y="19932"/>
                  </a:lnTo>
                  <a:lnTo>
                    <a:pt x="20141" y="20057"/>
                  </a:lnTo>
                  <a:lnTo>
                    <a:pt x="19849" y="20141"/>
                  </a:lnTo>
                  <a:lnTo>
                    <a:pt x="17514" y="20099"/>
                  </a:lnTo>
                  <a:lnTo>
                    <a:pt x="16930" y="20015"/>
                  </a:lnTo>
                  <a:lnTo>
                    <a:pt x="16492" y="19932"/>
                  </a:lnTo>
                  <a:lnTo>
                    <a:pt x="16200" y="19849"/>
                  </a:lnTo>
                  <a:lnTo>
                    <a:pt x="15908" y="19724"/>
                  </a:lnTo>
                  <a:lnTo>
                    <a:pt x="15908" y="19682"/>
                  </a:lnTo>
                  <a:lnTo>
                    <a:pt x="14886" y="19223"/>
                  </a:lnTo>
                  <a:lnTo>
                    <a:pt x="14303" y="19265"/>
                  </a:lnTo>
                  <a:lnTo>
                    <a:pt x="13865" y="19265"/>
                  </a:lnTo>
                  <a:lnTo>
                    <a:pt x="13573" y="19181"/>
                  </a:lnTo>
                  <a:lnTo>
                    <a:pt x="13135" y="19015"/>
                  </a:lnTo>
                  <a:lnTo>
                    <a:pt x="12843" y="18764"/>
                  </a:lnTo>
                  <a:lnTo>
                    <a:pt x="12989" y="18681"/>
                  </a:lnTo>
                  <a:lnTo>
                    <a:pt x="12989" y="18639"/>
                  </a:lnTo>
                  <a:lnTo>
                    <a:pt x="12551" y="18389"/>
                  </a:lnTo>
                  <a:lnTo>
                    <a:pt x="12697" y="18056"/>
                  </a:lnTo>
                  <a:lnTo>
                    <a:pt x="12405" y="17514"/>
                  </a:lnTo>
                  <a:lnTo>
                    <a:pt x="12843" y="17138"/>
                  </a:lnTo>
                  <a:lnTo>
                    <a:pt x="12405" y="16263"/>
                  </a:lnTo>
                  <a:lnTo>
                    <a:pt x="12843" y="15429"/>
                  </a:lnTo>
                  <a:lnTo>
                    <a:pt x="12697" y="14053"/>
                  </a:lnTo>
                  <a:lnTo>
                    <a:pt x="12259" y="13052"/>
                  </a:lnTo>
                  <a:lnTo>
                    <a:pt x="12551" y="12635"/>
                  </a:lnTo>
                  <a:lnTo>
                    <a:pt x="14303" y="11634"/>
                  </a:lnTo>
                  <a:lnTo>
                    <a:pt x="13427" y="11259"/>
                  </a:lnTo>
                  <a:lnTo>
                    <a:pt x="9195" y="11717"/>
                  </a:lnTo>
                  <a:lnTo>
                    <a:pt x="13281" y="11676"/>
                  </a:lnTo>
                  <a:lnTo>
                    <a:pt x="9924" y="12218"/>
                  </a:lnTo>
                  <a:lnTo>
                    <a:pt x="8465" y="15679"/>
                  </a:lnTo>
                  <a:lnTo>
                    <a:pt x="7589" y="16096"/>
                  </a:lnTo>
                  <a:lnTo>
                    <a:pt x="7881" y="16471"/>
                  </a:lnTo>
                  <a:lnTo>
                    <a:pt x="7735" y="16805"/>
                  </a:lnTo>
                  <a:lnTo>
                    <a:pt x="7589" y="17097"/>
                  </a:lnTo>
                  <a:lnTo>
                    <a:pt x="7297" y="17263"/>
                  </a:lnTo>
                  <a:lnTo>
                    <a:pt x="7005" y="17305"/>
                  </a:lnTo>
                  <a:lnTo>
                    <a:pt x="7297" y="18014"/>
                  </a:lnTo>
                  <a:lnTo>
                    <a:pt x="6130" y="18473"/>
                  </a:lnTo>
                  <a:lnTo>
                    <a:pt x="6714" y="18514"/>
                  </a:lnTo>
                  <a:lnTo>
                    <a:pt x="7151" y="18556"/>
                  </a:lnTo>
                  <a:lnTo>
                    <a:pt x="7735" y="18639"/>
                  </a:lnTo>
                  <a:lnTo>
                    <a:pt x="8173" y="18764"/>
                  </a:lnTo>
                  <a:lnTo>
                    <a:pt x="6714" y="18931"/>
                  </a:lnTo>
                  <a:lnTo>
                    <a:pt x="7297" y="19098"/>
                  </a:lnTo>
                  <a:lnTo>
                    <a:pt x="6568" y="19807"/>
                  </a:lnTo>
                  <a:lnTo>
                    <a:pt x="7735" y="19849"/>
                  </a:lnTo>
                  <a:lnTo>
                    <a:pt x="7881" y="19849"/>
                  </a:lnTo>
                  <a:lnTo>
                    <a:pt x="8027" y="19807"/>
                  </a:lnTo>
                  <a:lnTo>
                    <a:pt x="8173" y="19890"/>
                  </a:lnTo>
                  <a:lnTo>
                    <a:pt x="8173" y="19932"/>
                  </a:lnTo>
                  <a:lnTo>
                    <a:pt x="8027" y="20141"/>
                  </a:lnTo>
                  <a:lnTo>
                    <a:pt x="7881" y="20432"/>
                  </a:lnTo>
                  <a:lnTo>
                    <a:pt x="8027" y="20808"/>
                  </a:lnTo>
                  <a:lnTo>
                    <a:pt x="6422" y="21517"/>
                  </a:lnTo>
                  <a:lnTo>
                    <a:pt x="5692" y="21558"/>
                  </a:lnTo>
                  <a:lnTo>
                    <a:pt x="5254" y="21600"/>
                  </a:lnTo>
                  <a:lnTo>
                    <a:pt x="4816" y="21558"/>
                  </a:lnTo>
                  <a:lnTo>
                    <a:pt x="4086" y="21141"/>
                  </a:lnTo>
                  <a:lnTo>
                    <a:pt x="3941" y="20933"/>
                  </a:lnTo>
                  <a:lnTo>
                    <a:pt x="3941" y="20683"/>
                  </a:lnTo>
                  <a:lnTo>
                    <a:pt x="4962" y="20057"/>
                  </a:lnTo>
                  <a:lnTo>
                    <a:pt x="4962" y="19765"/>
                  </a:lnTo>
                  <a:lnTo>
                    <a:pt x="4524" y="19640"/>
                  </a:lnTo>
                  <a:lnTo>
                    <a:pt x="4086" y="18764"/>
                  </a:lnTo>
                  <a:lnTo>
                    <a:pt x="4232" y="18514"/>
                  </a:lnTo>
                  <a:lnTo>
                    <a:pt x="3941" y="18222"/>
                  </a:lnTo>
                  <a:lnTo>
                    <a:pt x="4086" y="17180"/>
                  </a:lnTo>
                  <a:lnTo>
                    <a:pt x="4524" y="16971"/>
                  </a:lnTo>
                  <a:lnTo>
                    <a:pt x="4232" y="16638"/>
                  </a:lnTo>
                  <a:lnTo>
                    <a:pt x="4816" y="15846"/>
                  </a:lnTo>
                  <a:lnTo>
                    <a:pt x="4670" y="15512"/>
                  </a:lnTo>
                  <a:lnTo>
                    <a:pt x="5108" y="15178"/>
                  </a:lnTo>
                  <a:lnTo>
                    <a:pt x="5108" y="11842"/>
                  </a:lnTo>
                  <a:lnTo>
                    <a:pt x="4378" y="11842"/>
                  </a:lnTo>
                  <a:lnTo>
                    <a:pt x="3941" y="12093"/>
                  </a:lnTo>
                  <a:lnTo>
                    <a:pt x="3065" y="11842"/>
                  </a:lnTo>
                  <a:lnTo>
                    <a:pt x="2481" y="11509"/>
                  </a:lnTo>
                  <a:lnTo>
                    <a:pt x="2335" y="11259"/>
                  </a:lnTo>
                  <a:lnTo>
                    <a:pt x="2189" y="11050"/>
                  </a:lnTo>
                  <a:lnTo>
                    <a:pt x="3357" y="10300"/>
                  </a:lnTo>
                  <a:lnTo>
                    <a:pt x="2189" y="9799"/>
                  </a:lnTo>
                  <a:lnTo>
                    <a:pt x="1314" y="9215"/>
                  </a:lnTo>
                  <a:lnTo>
                    <a:pt x="730" y="8673"/>
                  </a:lnTo>
                  <a:lnTo>
                    <a:pt x="0" y="8215"/>
                  </a:lnTo>
                  <a:lnTo>
                    <a:pt x="438" y="7798"/>
                  </a:lnTo>
                  <a:lnTo>
                    <a:pt x="292" y="7464"/>
                  </a:lnTo>
                  <a:lnTo>
                    <a:pt x="730" y="6797"/>
                  </a:lnTo>
                  <a:lnTo>
                    <a:pt x="584" y="6505"/>
                  </a:lnTo>
                  <a:lnTo>
                    <a:pt x="1459" y="5713"/>
                  </a:lnTo>
                  <a:lnTo>
                    <a:pt x="1314" y="5463"/>
                  </a:lnTo>
                  <a:lnTo>
                    <a:pt x="1751" y="5212"/>
                  </a:lnTo>
                  <a:lnTo>
                    <a:pt x="2335" y="4253"/>
                  </a:lnTo>
                  <a:lnTo>
                    <a:pt x="2481" y="4128"/>
                  </a:lnTo>
                  <a:lnTo>
                    <a:pt x="2919" y="4003"/>
                  </a:lnTo>
                  <a:lnTo>
                    <a:pt x="3357" y="3961"/>
                  </a:lnTo>
                  <a:lnTo>
                    <a:pt x="6568" y="3711"/>
                  </a:lnTo>
                  <a:lnTo>
                    <a:pt x="9486" y="3169"/>
                  </a:lnTo>
                  <a:lnTo>
                    <a:pt x="9778" y="3086"/>
                  </a:lnTo>
                  <a:close/>
                  <a:moveTo>
                    <a:pt x="16200" y="10300"/>
                  </a:moveTo>
                  <a:lnTo>
                    <a:pt x="16200" y="10049"/>
                  </a:lnTo>
                  <a:lnTo>
                    <a:pt x="17659" y="9841"/>
                  </a:lnTo>
                  <a:lnTo>
                    <a:pt x="17805" y="9799"/>
                  </a:lnTo>
                  <a:lnTo>
                    <a:pt x="17805" y="10091"/>
                  </a:lnTo>
                  <a:lnTo>
                    <a:pt x="16200" y="10300"/>
                  </a:lnTo>
                  <a:close/>
                  <a:moveTo>
                    <a:pt x="5108" y="11801"/>
                  </a:moveTo>
                  <a:lnTo>
                    <a:pt x="4816" y="11801"/>
                  </a:lnTo>
                  <a:lnTo>
                    <a:pt x="5108" y="11801"/>
                  </a:lnTo>
                  <a:close/>
                  <a:moveTo>
                    <a:pt x="4670" y="21475"/>
                  </a:moveTo>
                  <a:close/>
                  <a:moveTo>
                    <a:pt x="12843" y="10341"/>
                  </a:moveTo>
                  <a:close/>
                  <a:moveTo>
                    <a:pt x="13427" y="10091"/>
                  </a:moveTo>
                  <a:lnTo>
                    <a:pt x="13427" y="10049"/>
                  </a:lnTo>
                  <a:lnTo>
                    <a:pt x="13427" y="10091"/>
                  </a:lnTo>
                  <a:close/>
                  <a:moveTo>
                    <a:pt x="11530" y="4420"/>
                  </a:moveTo>
                  <a:close/>
                  <a:moveTo>
                    <a:pt x="10216" y="3419"/>
                  </a:moveTo>
                  <a:lnTo>
                    <a:pt x="10216" y="3461"/>
                  </a:lnTo>
                  <a:lnTo>
                    <a:pt x="10216" y="3419"/>
                  </a:lnTo>
                  <a:close/>
                  <a:moveTo>
                    <a:pt x="10362" y="2961"/>
                  </a:moveTo>
                  <a:lnTo>
                    <a:pt x="10362" y="2252"/>
                  </a:lnTo>
                  <a:lnTo>
                    <a:pt x="9924" y="2168"/>
                  </a:lnTo>
                  <a:lnTo>
                    <a:pt x="9632" y="1918"/>
                  </a:lnTo>
                  <a:lnTo>
                    <a:pt x="9632" y="1793"/>
                  </a:lnTo>
                  <a:lnTo>
                    <a:pt x="9486" y="1585"/>
                  </a:lnTo>
                  <a:lnTo>
                    <a:pt x="9632" y="1501"/>
                  </a:lnTo>
                  <a:lnTo>
                    <a:pt x="9778" y="1459"/>
                  </a:lnTo>
                  <a:lnTo>
                    <a:pt x="9632" y="1418"/>
                  </a:lnTo>
                  <a:lnTo>
                    <a:pt x="9486" y="1251"/>
                  </a:lnTo>
                  <a:lnTo>
                    <a:pt x="9486" y="959"/>
                  </a:lnTo>
                  <a:lnTo>
                    <a:pt x="9632" y="792"/>
                  </a:lnTo>
                  <a:lnTo>
                    <a:pt x="9778" y="667"/>
                  </a:lnTo>
                  <a:lnTo>
                    <a:pt x="10070" y="500"/>
                  </a:lnTo>
                  <a:lnTo>
                    <a:pt x="10946" y="125"/>
                  </a:lnTo>
                  <a:lnTo>
                    <a:pt x="11384" y="42"/>
                  </a:lnTo>
                  <a:lnTo>
                    <a:pt x="11676" y="0"/>
                  </a:lnTo>
                  <a:lnTo>
                    <a:pt x="14449" y="0"/>
                  </a:lnTo>
                  <a:lnTo>
                    <a:pt x="14741" y="42"/>
                  </a:lnTo>
                  <a:lnTo>
                    <a:pt x="15178" y="83"/>
                  </a:lnTo>
                  <a:lnTo>
                    <a:pt x="16054" y="417"/>
                  </a:lnTo>
                  <a:lnTo>
                    <a:pt x="16930" y="709"/>
                  </a:lnTo>
                  <a:lnTo>
                    <a:pt x="17222" y="834"/>
                  </a:lnTo>
                  <a:lnTo>
                    <a:pt x="17368" y="959"/>
                  </a:lnTo>
                  <a:lnTo>
                    <a:pt x="17076" y="1209"/>
                  </a:lnTo>
                  <a:lnTo>
                    <a:pt x="17076" y="1585"/>
                  </a:lnTo>
                  <a:lnTo>
                    <a:pt x="17222" y="1710"/>
                  </a:lnTo>
                  <a:lnTo>
                    <a:pt x="17368" y="1710"/>
                  </a:lnTo>
                  <a:lnTo>
                    <a:pt x="17368" y="1918"/>
                  </a:lnTo>
                  <a:lnTo>
                    <a:pt x="16930" y="2127"/>
                  </a:lnTo>
                  <a:lnTo>
                    <a:pt x="16930" y="2377"/>
                  </a:lnTo>
                  <a:lnTo>
                    <a:pt x="16492" y="2502"/>
                  </a:lnTo>
                  <a:lnTo>
                    <a:pt x="16492" y="2460"/>
                  </a:lnTo>
                  <a:lnTo>
                    <a:pt x="16054" y="2877"/>
                  </a:lnTo>
                  <a:lnTo>
                    <a:pt x="15178" y="3169"/>
                  </a:lnTo>
                  <a:lnTo>
                    <a:pt x="15032" y="3294"/>
                  </a:lnTo>
                  <a:lnTo>
                    <a:pt x="15032" y="3336"/>
                  </a:lnTo>
                  <a:lnTo>
                    <a:pt x="14886" y="3336"/>
                  </a:lnTo>
                  <a:lnTo>
                    <a:pt x="14886" y="3503"/>
                  </a:lnTo>
                  <a:lnTo>
                    <a:pt x="14157" y="3711"/>
                  </a:lnTo>
                  <a:lnTo>
                    <a:pt x="14886" y="3920"/>
                  </a:lnTo>
                  <a:lnTo>
                    <a:pt x="14741" y="3961"/>
                  </a:lnTo>
                  <a:lnTo>
                    <a:pt x="14449" y="4253"/>
                  </a:lnTo>
                  <a:lnTo>
                    <a:pt x="14886" y="4378"/>
                  </a:lnTo>
                  <a:lnTo>
                    <a:pt x="15324" y="4462"/>
                  </a:lnTo>
                  <a:lnTo>
                    <a:pt x="16346" y="5671"/>
                  </a:lnTo>
                  <a:lnTo>
                    <a:pt x="16054" y="6005"/>
                  </a:lnTo>
                  <a:lnTo>
                    <a:pt x="15470" y="6380"/>
                  </a:lnTo>
                  <a:lnTo>
                    <a:pt x="15324" y="6422"/>
                  </a:lnTo>
                  <a:lnTo>
                    <a:pt x="14741" y="6046"/>
                  </a:lnTo>
                  <a:lnTo>
                    <a:pt x="13281" y="5296"/>
                  </a:lnTo>
                  <a:lnTo>
                    <a:pt x="13281" y="5212"/>
                  </a:lnTo>
                  <a:lnTo>
                    <a:pt x="13427" y="4295"/>
                  </a:lnTo>
                  <a:lnTo>
                    <a:pt x="12697" y="4045"/>
                  </a:lnTo>
                  <a:lnTo>
                    <a:pt x="13573" y="3669"/>
                  </a:lnTo>
                  <a:lnTo>
                    <a:pt x="10362" y="2961"/>
                  </a:lnTo>
                  <a:close/>
                  <a:moveTo>
                    <a:pt x="9632" y="1501"/>
                  </a:moveTo>
                  <a:lnTo>
                    <a:pt x="9632" y="1459"/>
                  </a:lnTo>
                  <a:lnTo>
                    <a:pt x="9632" y="1501"/>
                  </a:lnTo>
                  <a:close/>
                  <a:moveTo>
                    <a:pt x="17076" y="1585"/>
                  </a:moveTo>
                  <a:close/>
                  <a:moveTo>
                    <a:pt x="15032" y="3336"/>
                  </a:moveTo>
                  <a:close/>
                  <a:moveTo>
                    <a:pt x="12697" y="4045"/>
                  </a:moveTo>
                  <a:close/>
                  <a:moveTo>
                    <a:pt x="15032" y="3378"/>
                  </a:moveTo>
                  <a:lnTo>
                    <a:pt x="17222" y="3878"/>
                  </a:lnTo>
                  <a:lnTo>
                    <a:pt x="17805" y="3961"/>
                  </a:lnTo>
                  <a:lnTo>
                    <a:pt x="18973" y="4170"/>
                  </a:lnTo>
                  <a:lnTo>
                    <a:pt x="19995" y="4420"/>
                  </a:lnTo>
                  <a:lnTo>
                    <a:pt x="20141" y="4503"/>
                  </a:lnTo>
                  <a:lnTo>
                    <a:pt x="20141" y="4795"/>
                  </a:lnTo>
                  <a:lnTo>
                    <a:pt x="20286" y="5129"/>
                  </a:lnTo>
                  <a:lnTo>
                    <a:pt x="20432" y="5546"/>
                  </a:lnTo>
                  <a:lnTo>
                    <a:pt x="20578" y="5921"/>
                  </a:lnTo>
                  <a:lnTo>
                    <a:pt x="20432" y="6505"/>
                  </a:lnTo>
                  <a:lnTo>
                    <a:pt x="20286" y="7381"/>
                  </a:lnTo>
                  <a:lnTo>
                    <a:pt x="19557" y="8965"/>
                  </a:lnTo>
                  <a:lnTo>
                    <a:pt x="20286" y="9591"/>
                  </a:lnTo>
                  <a:lnTo>
                    <a:pt x="19995" y="9758"/>
                  </a:lnTo>
                  <a:lnTo>
                    <a:pt x="20286" y="10216"/>
                  </a:lnTo>
                  <a:lnTo>
                    <a:pt x="20724" y="10592"/>
                  </a:lnTo>
                  <a:lnTo>
                    <a:pt x="21016" y="10883"/>
                  </a:lnTo>
                  <a:lnTo>
                    <a:pt x="21454" y="11342"/>
                  </a:lnTo>
                  <a:lnTo>
                    <a:pt x="21600" y="11592"/>
                  </a:lnTo>
                  <a:lnTo>
                    <a:pt x="21600" y="11634"/>
                  </a:lnTo>
                  <a:lnTo>
                    <a:pt x="21308" y="11676"/>
                  </a:lnTo>
                  <a:lnTo>
                    <a:pt x="20724" y="11676"/>
                  </a:lnTo>
                  <a:lnTo>
                    <a:pt x="19557" y="11592"/>
                  </a:lnTo>
                  <a:lnTo>
                    <a:pt x="19849" y="10258"/>
                  </a:lnTo>
                  <a:lnTo>
                    <a:pt x="19119" y="9883"/>
                  </a:lnTo>
                  <a:lnTo>
                    <a:pt x="18973" y="9841"/>
                  </a:lnTo>
                  <a:lnTo>
                    <a:pt x="18389" y="9966"/>
                  </a:lnTo>
                  <a:lnTo>
                    <a:pt x="18243" y="9716"/>
                  </a:lnTo>
                  <a:lnTo>
                    <a:pt x="18827" y="9549"/>
                  </a:lnTo>
                  <a:lnTo>
                    <a:pt x="18827" y="9341"/>
                  </a:lnTo>
                  <a:lnTo>
                    <a:pt x="18681" y="9049"/>
                  </a:lnTo>
                  <a:lnTo>
                    <a:pt x="18681" y="8965"/>
                  </a:lnTo>
                  <a:lnTo>
                    <a:pt x="18535" y="8840"/>
                  </a:lnTo>
                  <a:lnTo>
                    <a:pt x="18243" y="8715"/>
                  </a:lnTo>
                  <a:lnTo>
                    <a:pt x="18097" y="8590"/>
                  </a:lnTo>
                  <a:lnTo>
                    <a:pt x="18097" y="8215"/>
                  </a:lnTo>
                  <a:lnTo>
                    <a:pt x="18243" y="7798"/>
                  </a:lnTo>
                  <a:lnTo>
                    <a:pt x="18097" y="7256"/>
                  </a:lnTo>
                  <a:lnTo>
                    <a:pt x="17951" y="6463"/>
                  </a:lnTo>
                  <a:lnTo>
                    <a:pt x="17805" y="5963"/>
                  </a:lnTo>
                  <a:lnTo>
                    <a:pt x="17659" y="5713"/>
                  </a:lnTo>
                  <a:lnTo>
                    <a:pt x="17514" y="5254"/>
                  </a:lnTo>
                  <a:lnTo>
                    <a:pt x="17514" y="4629"/>
                  </a:lnTo>
                  <a:lnTo>
                    <a:pt x="17368" y="4462"/>
                  </a:lnTo>
                  <a:lnTo>
                    <a:pt x="17222" y="4170"/>
                  </a:lnTo>
                  <a:lnTo>
                    <a:pt x="16492" y="3961"/>
                  </a:lnTo>
                  <a:lnTo>
                    <a:pt x="16346" y="3878"/>
                  </a:lnTo>
                  <a:lnTo>
                    <a:pt x="15178" y="3544"/>
                  </a:lnTo>
                  <a:lnTo>
                    <a:pt x="15032" y="3378"/>
                  </a:lnTo>
                  <a:close/>
                  <a:moveTo>
                    <a:pt x="18827" y="9549"/>
                  </a:moveTo>
                  <a:lnTo>
                    <a:pt x="18827" y="9716"/>
                  </a:lnTo>
                  <a:lnTo>
                    <a:pt x="18973" y="9632"/>
                  </a:lnTo>
                  <a:lnTo>
                    <a:pt x="18827" y="9549"/>
                  </a:lnTo>
                  <a:close/>
                  <a:moveTo>
                    <a:pt x="20286" y="10216"/>
                  </a:moveTo>
                  <a:close/>
                  <a:moveTo>
                    <a:pt x="16346" y="3878"/>
                  </a:moveTo>
                  <a:close/>
                  <a:moveTo>
                    <a:pt x="18681" y="8965"/>
                  </a:moveTo>
                  <a:close/>
                  <a:moveTo>
                    <a:pt x="5546" y="7964"/>
                  </a:moveTo>
                  <a:lnTo>
                    <a:pt x="4962" y="7756"/>
                  </a:lnTo>
                  <a:lnTo>
                    <a:pt x="5108" y="7714"/>
                  </a:lnTo>
                  <a:lnTo>
                    <a:pt x="5400" y="7589"/>
                  </a:lnTo>
                  <a:lnTo>
                    <a:pt x="5692" y="7005"/>
                  </a:lnTo>
                  <a:lnTo>
                    <a:pt x="5692" y="6964"/>
                  </a:lnTo>
                  <a:lnTo>
                    <a:pt x="6130" y="6213"/>
                  </a:lnTo>
                  <a:lnTo>
                    <a:pt x="6276" y="5588"/>
                  </a:lnTo>
                  <a:lnTo>
                    <a:pt x="5984" y="6213"/>
                  </a:lnTo>
                  <a:lnTo>
                    <a:pt x="5692" y="6672"/>
                  </a:lnTo>
                  <a:lnTo>
                    <a:pt x="5108" y="6672"/>
                  </a:lnTo>
                  <a:lnTo>
                    <a:pt x="5254" y="6839"/>
                  </a:lnTo>
                  <a:lnTo>
                    <a:pt x="5400" y="6964"/>
                  </a:lnTo>
                  <a:lnTo>
                    <a:pt x="5400" y="7005"/>
                  </a:lnTo>
                  <a:lnTo>
                    <a:pt x="4962" y="7464"/>
                  </a:lnTo>
                  <a:lnTo>
                    <a:pt x="4670" y="7714"/>
                  </a:lnTo>
                  <a:lnTo>
                    <a:pt x="4670" y="7756"/>
                  </a:lnTo>
                  <a:lnTo>
                    <a:pt x="3649" y="7798"/>
                  </a:lnTo>
                  <a:lnTo>
                    <a:pt x="4670" y="7923"/>
                  </a:lnTo>
                  <a:lnTo>
                    <a:pt x="2627" y="7881"/>
                  </a:lnTo>
                  <a:lnTo>
                    <a:pt x="2481" y="7839"/>
                  </a:lnTo>
                  <a:lnTo>
                    <a:pt x="2627" y="7756"/>
                  </a:lnTo>
                  <a:lnTo>
                    <a:pt x="2919" y="7756"/>
                  </a:lnTo>
                  <a:lnTo>
                    <a:pt x="2919" y="7714"/>
                  </a:lnTo>
                  <a:lnTo>
                    <a:pt x="2627" y="7714"/>
                  </a:lnTo>
                  <a:lnTo>
                    <a:pt x="2189" y="7756"/>
                  </a:lnTo>
                  <a:lnTo>
                    <a:pt x="2043" y="7881"/>
                  </a:lnTo>
                  <a:lnTo>
                    <a:pt x="2043" y="7923"/>
                  </a:lnTo>
                  <a:lnTo>
                    <a:pt x="2335" y="8006"/>
                  </a:lnTo>
                  <a:lnTo>
                    <a:pt x="4670" y="8048"/>
                  </a:lnTo>
                  <a:lnTo>
                    <a:pt x="4086" y="8340"/>
                  </a:lnTo>
                  <a:lnTo>
                    <a:pt x="4816" y="8507"/>
                  </a:lnTo>
                  <a:lnTo>
                    <a:pt x="5108" y="8840"/>
                  </a:lnTo>
                  <a:lnTo>
                    <a:pt x="5838" y="9049"/>
                  </a:lnTo>
                  <a:lnTo>
                    <a:pt x="4670" y="9382"/>
                  </a:lnTo>
                  <a:lnTo>
                    <a:pt x="5546" y="9341"/>
                  </a:lnTo>
                  <a:lnTo>
                    <a:pt x="5254" y="9507"/>
                  </a:lnTo>
                  <a:lnTo>
                    <a:pt x="4816" y="9674"/>
                  </a:lnTo>
                  <a:lnTo>
                    <a:pt x="4086" y="10008"/>
                  </a:lnTo>
                  <a:lnTo>
                    <a:pt x="4232" y="10049"/>
                  </a:lnTo>
                  <a:lnTo>
                    <a:pt x="4232" y="10091"/>
                  </a:lnTo>
                  <a:lnTo>
                    <a:pt x="4524" y="10091"/>
                  </a:lnTo>
                  <a:lnTo>
                    <a:pt x="5108" y="9799"/>
                  </a:lnTo>
                  <a:lnTo>
                    <a:pt x="5546" y="9591"/>
                  </a:lnTo>
                  <a:lnTo>
                    <a:pt x="5692" y="9549"/>
                  </a:lnTo>
                  <a:lnTo>
                    <a:pt x="5984" y="9549"/>
                  </a:lnTo>
                  <a:lnTo>
                    <a:pt x="8027" y="10008"/>
                  </a:lnTo>
                  <a:lnTo>
                    <a:pt x="6276" y="9382"/>
                  </a:lnTo>
                  <a:lnTo>
                    <a:pt x="6130" y="8924"/>
                  </a:lnTo>
                  <a:lnTo>
                    <a:pt x="5546" y="8715"/>
                  </a:lnTo>
                  <a:lnTo>
                    <a:pt x="5400" y="8381"/>
                  </a:lnTo>
                  <a:lnTo>
                    <a:pt x="4962" y="8215"/>
                  </a:lnTo>
                  <a:lnTo>
                    <a:pt x="5546" y="7964"/>
                  </a:lnTo>
                  <a:close/>
                  <a:moveTo>
                    <a:pt x="2189" y="7756"/>
                  </a:moveTo>
                  <a:lnTo>
                    <a:pt x="2189" y="7798"/>
                  </a:lnTo>
                  <a:lnTo>
                    <a:pt x="2189" y="7756"/>
                  </a:lnTo>
                  <a:close/>
                  <a:moveTo>
                    <a:pt x="2189" y="7756"/>
                  </a:moveTo>
                  <a:close/>
                  <a:moveTo>
                    <a:pt x="5692" y="6672"/>
                  </a:moveTo>
                  <a:close/>
                  <a:moveTo>
                    <a:pt x="5838" y="6714"/>
                  </a:moveTo>
                  <a:lnTo>
                    <a:pt x="5838" y="6672"/>
                  </a:lnTo>
                  <a:lnTo>
                    <a:pt x="5838" y="6714"/>
                  </a:lnTo>
                  <a:close/>
                  <a:moveTo>
                    <a:pt x="7881" y="10049"/>
                  </a:moveTo>
                  <a:lnTo>
                    <a:pt x="5108" y="10925"/>
                  </a:lnTo>
                  <a:lnTo>
                    <a:pt x="5692" y="11259"/>
                  </a:lnTo>
                  <a:lnTo>
                    <a:pt x="5838" y="11175"/>
                  </a:lnTo>
                  <a:lnTo>
                    <a:pt x="6568" y="10967"/>
                  </a:lnTo>
                  <a:lnTo>
                    <a:pt x="7443" y="10383"/>
                  </a:lnTo>
                  <a:lnTo>
                    <a:pt x="7881" y="10049"/>
                  </a:lnTo>
                  <a:close/>
                  <a:moveTo>
                    <a:pt x="8757" y="11592"/>
                  </a:moveTo>
                  <a:lnTo>
                    <a:pt x="12843" y="11008"/>
                  </a:lnTo>
                  <a:lnTo>
                    <a:pt x="13719" y="10800"/>
                  </a:lnTo>
                  <a:lnTo>
                    <a:pt x="13865" y="10717"/>
                  </a:lnTo>
                  <a:lnTo>
                    <a:pt x="13719" y="10633"/>
                  </a:lnTo>
                  <a:lnTo>
                    <a:pt x="8757" y="11592"/>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08" name="Google Shape;108;p4"/>
            <p:cNvSpPr/>
            <p:nvPr/>
          </p:nvSpPr>
          <p:spPr>
            <a:xfrm>
              <a:off x="94825" y="641209"/>
              <a:ext cx="824091" cy="2569351"/>
            </a:xfrm>
            <a:custGeom>
              <a:rect b="b" l="l" r="r" t="t"/>
              <a:pathLst>
                <a:path extrusionOk="0" h="21600" w="21600">
                  <a:moveTo>
                    <a:pt x="7259" y="21543"/>
                  </a:moveTo>
                  <a:lnTo>
                    <a:pt x="7082" y="21600"/>
                  </a:lnTo>
                  <a:lnTo>
                    <a:pt x="6905" y="21600"/>
                  </a:lnTo>
                  <a:lnTo>
                    <a:pt x="5489" y="21543"/>
                  </a:lnTo>
                  <a:lnTo>
                    <a:pt x="6374" y="20580"/>
                  </a:lnTo>
                  <a:lnTo>
                    <a:pt x="5666" y="20353"/>
                  </a:lnTo>
                  <a:lnTo>
                    <a:pt x="7436" y="20126"/>
                  </a:lnTo>
                  <a:lnTo>
                    <a:pt x="6905" y="19956"/>
                  </a:lnTo>
                  <a:lnTo>
                    <a:pt x="6197" y="19843"/>
                  </a:lnTo>
                  <a:lnTo>
                    <a:pt x="5666" y="19786"/>
                  </a:lnTo>
                  <a:lnTo>
                    <a:pt x="4957" y="19729"/>
                  </a:lnTo>
                  <a:lnTo>
                    <a:pt x="6374" y="19106"/>
                  </a:lnTo>
                  <a:lnTo>
                    <a:pt x="6020" y="18142"/>
                  </a:lnTo>
                  <a:lnTo>
                    <a:pt x="6374" y="18085"/>
                  </a:lnTo>
                  <a:lnTo>
                    <a:pt x="6728" y="17858"/>
                  </a:lnTo>
                  <a:lnTo>
                    <a:pt x="6905" y="17461"/>
                  </a:lnTo>
                  <a:lnTo>
                    <a:pt x="7082" y="17008"/>
                  </a:lnTo>
                  <a:lnTo>
                    <a:pt x="6728" y="16498"/>
                  </a:lnTo>
                  <a:lnTo>
                    <a:pt x="7790" y="15931"/>
                  </a:lnTo>
                  <a:lnTo>
                    <a:pt x="9561" y="11225"/>
                  </a:lnTo>
                  <a:lnTo>
                    <a:pt x="13633" y="10488"/>
                  </a:lnTo>
                  <a:lnTo>
                    <a:pt x="8675" y="10545"/>
                  </a:lnTo>
                  <a:lnTo>
                    <a:pt x="13810" y="9921"/>
                  </a:lnTo>
                  <a:lnTo>
                    <a:pt x="14872" y="10431"/>
                  </a:lnTo>
                  <a:lnTo>
                    <a:pt x="12748" y="11792"/>
                  </a:lnTo>
                  <a:lnTo>
                    <a:pt x="12393" y="12359"/>
                  </a:lnTo>
                  <a:lnTo>
                    <a:pt x="11154" y="14400"/>
                  </a:lnTo>
                  <a:lnTo>
                    <a:pt x="10977" y="16157"/>
                  </a:lnTo>
                  <a:lnTo>
                    <a:pt x="10269" y="16781"/>
                  </a:lnTo>
                  <a:lnTo>
                    <a:pt x="9915" y="17178"/>
                  </a:lnTo>
                  <a:lnTo>
                    <a:pt x="9738" y="17575"/>
                  </a:lnTo>
                  <a:lnTo>
                    <a:pt x="9915" y="17915"/>
                  </a:lnTo>
                  <a:lnTo>
                    <a:pt x="9738" y="18255"/>
                  </a:lnTo>
                  <a:lnTo>
                    <a:pt x="9561" y="18539"/>
                  </a:lnTo>
                  <a:lnTo>
                    <a:pt x="9207" y="18765"/>
                  </a:lnTo>
                  <a:lnTo>
                    <a:pt x="9207" y="19559"/>
                  </a:lnTo>
                  <a:lnTo>
                    <a:pt x="9384" y="20183"/>
                  </a:lnTo>
                  <a:lnTo>
                    <a:pt x="8498" y="20920"/>
                  </a:lnTo>
                  <a:lnTo>
                    <a:pt x="7436" y="21430"/>
                  </a:lnTo>
                  <a:lnTo>
                    <a:pt x="7436" y="21487"/>
                  </a:lnTo>
                  <a:lnTo>
                    <a:pt x="7259" y="21543"/>
                  </a:lnTo>
                  <a:close/>
                  <a:moveTo>
                    <a:pt x="9384" y="20183"/>
                  </a:moveTo>
                  <a:close/>
                  <a:moveTo>
                    <a:pt x="9207" y="18765"/>
                  </a:moveTo>
                  <a:lnTo>
                    <a:pt x="9207" y="18822"/>
                  </a:lnTo>
                  <a:lnTo>
                    <a:pt x="9207" y="18765"/>
                  </a:lnTo>
                  <a:close/>
                  <a:moveTo>
                    <a:pt x="18413" y="20069"/>
                  </a:moveTo>
                  <a:lnTo>
                    <a:pt x="16997" y="20353"/>
                  </a:lnTo>
                  <a:lnTo>
                    <a:pt x="17705" y="20069"/>
                  </a:lnTo>
                  <a:lnTo>
                    <a:pt x="18059" y="19899"/>
                  </a:lnTo>
                  <a:lnTo>
                    <a:pt x="18059" y="19843"/>
                  </a:lnTo>
                  <a:lnTo>
                    <a:pt x="17882" y="19786"/>
                  </a:lnTo>
                  <a:lnTo>
                    <a:pt x="17174" y="19786"/>
                  </a:lnTo>
                  <a:lnTo>
                    <a:pt x="16820" y="19219"/>
                  </a:lnTo>
                  <a:lnTo>
                    <a:pt x="15403" y="19276"/>
                  </a:lnTo>
                  <a:lnTo>
                    <a:pt x="16643" y="19049"/>
                  </a:lnTo>
                  <a:lnTo>
                    <a:pt x="16111" y="18935"/>
                  </a:lnTo>
                  <a:lnTo>
                    <a:pt x="17351" y="18482"/>
                  </a:lnTo>
                  <a:lnTo>
                    <a:pt x="14518" y="18879"/>
                  </a:lnTo>
                  <a:lnTo>
                    <a:pt x="15757" y="18595"/>
                  </a:lnTo>
                  <a:lnTo>
                    <a:pt x="16643" y="18255"/>
                  </a:lnTo>
                  <a:lnTo>
                    <a:pt x="17174" y="17915"/>
                  </a:lnTo>
                  <a:lnTo>
                    <a:pt x="16466" y="17631"/>
                  </a:lnTo>
                  <a:lnTo>
                    <a:pt x="18059" y="16668"/>
                  </a:lnTo>
                  <a:lnTo>
                    <a:pt x="18590" y="16328"/>
                  </a:lnTo>
                  <a:lnTo>
                    <a:pt x="18590" y="16157"/>
                  </a:lnTo>
                  <a:lnTo>
                    <a:pt x="17882" y="16384"/>
                  </a:lnTo>
                  <a:lnTo>
                    <a:pt x="17174" y="16498"/>
                  </a:lnTo>
                  <a:lnTo>
                    <a:pt x="17528" y="16101"/>
                  </a:lnTo>
                  <a:lnTo>
                    <a:pt x="17882" y="15534"/>
                  </a:lnTo>
                  <a:lnTo>
                    <a:pt x="18590" y="14060"/>
                  </a:lnTo>
                  <a:lnTo>
                    <a:pt x="19121" y="9638"/>
                  </a:lnTo>
                  <a:lnTo>
                    <a:pt x="17705" y="10035"/>
                  </a:lnTo>
                  <a:lnTo>
                    <a:pt x="18767" y="8674"/>
                  </a:lnTo>
                  <a:lnTo>
                    <a:pt x="18590" y="8617"/>
                  </a:lnTo>
                  <a:lnTo>
                    <a:pt x="18413" y="8617"/>
                  </a:lnTo>
                  <a:lnTo>
                    <a:pt x="17882" y="8731"/>
                  </a:lnTo>
                  <a:lnTo>
                    <a:pt x="16289" y="9978"/>
                  </a:lnTo>
                  <a:lnTo>
                    <a:pt x="16643" y="8674"/>
                  </a:lnTo>
                  <a:lnTo>
                    <a:pt x="17351" y="8617"/>
                  </a:lnTo>
                  <a:lnTo>
                    <a:pt x="17174" y="8617"/>
                  </a:lnTo>
                  <a:lnTo>
                    <a:pt x="19121" y="8334"/>
                  </a:lnTo>
                  <a:lnTo>
                    <a:pt x="19121" y="7937"/>
                  </a:lnTo>
                  <a:lnTo>
                    <a:pt x="18944" y="7994"/>
                  </a:lnTo>
                  <a:lnTo>
                    <a:pt x="17174" y="8277"/>
                  </a:lnTo>
                  <a:lnTo>
                    <a:pt x="16289" y="8277"/>
                  </a:lnTo>
                  <a:lnTo>
                    <a:pt x="15757" y="8220"/>
                  </a:lnTo>
                  <a:lnTo>
                    <a:pt x="14872" y="8277"/>
                  </a:lnTo>
                  <a:lnTo>
                    <a:pt x="13810" y="8277"/>
                  </a:lnTo>
                  <a:lnTo>
                    <a:pt x="10269" y="8164"/>
                  </a:lnTo>
                  <a:lnTo>
                    <a:pt x="6728" y="7824"/>
                  </a:lnTo>
                  <a:lnTo>
                    <a:pt x="7436" y="7370"/>
                  </a:lnTo>
                  <a:lnTo>
                    <a:pt x="8852" y="6690"/>
                  </a:lnTo>
                  <a:lnTo>
                    <a:pt x="10269" y="5953"/>
                  </a:lnTo>
                  <a:lnTo>
                    <a:pt x="10623" y="5726"/>
                  </a:lnTo>
                  <a:lnTo>
                    <a:pt x="10800" y="5499"/>
                  </a:lnTo>
                  <a:lnTo>
                    <a:pt x="11862" y="4422"/>
                  </a:lnTo>
                  <a:lnTo>
                    <a:pt x="12570" y="3572"/>
                  </a:lnTo>
                  <a:lnTo>
                    <a:pt x="12748" y="3118"/>
                  </a:lnTo>
                  <a:lnTo>
                    <a:pt x="12748" y="2891"/>
                  </a:lnTo>
                  <a:lnTo>
                    <a:pt x="12393" y="2098"/>
                  </a:lnTo>
                  <a:lnTo>
                    <a:pt x="11862" y="1020"/>
                  </a:lnTo>
                  <a:lnTo>
                    <a:pt x="13102" y="1531"/>
                  </a:lnTo>
                  <a:lnTo>
                    <a:pt x="13279" y="1644"/>
                  </a:lnTo>
                  <a:lnTo>
                    <a:pt x="13633" y="1814"/>
                  </a:lnTo>
                  <a:lnTo>
                    <a:pt x="15403" y="2835"/>
                  </a:lnTo>
                  <a:lnTo>
                    <a:pt x="16111" y="3345"/>
                  </a:lnTo>
                  <a:lnTo>
                    <a:pt x="16289" y="3288"/>
                  </a:lnTo>
                  <a:lnTo>
                    <a:pt x="16997" y="2778"/>
                  </a:lnTo>
                  <a:lnTo>
                    <a:pt x="17351" y="2324"/>
                  </a:lnTo>
                  <a:lnTo>
                    <a:pt x="17705" y="1644"/>
                  </a:lnTo>
                  <a:lnTo>
                    <a:pt x="17705" y="340"/>
                  </a:lnTo>
                  <a:lnTo>
                    <a:pt x="17528" y="0"/>
                  </a:lnTo>
                  <a:lnTo>
                    <a:pt x="18413" y="283"/>
                  </a:lnTo>
                  <a:lnTo>
                    <a:pt x="18590" y="680"/>
                  </a:lnTo>
                  <a:lnTo>
                    <a:pt x="18767" y="907"/>
                  </a:lnTo>
                  <a:lnTo>
                    <a:pt x="18767" y="1757"/>
                  </a:lnTo>
                  <a:lnTo>
                    <a:pt x="18944" y="2381"/>
                  </a:lnTo>
                  <a:lnTo>
                    <a:pt x="19121" y="2721"/>
                  </a:lnTo>
                  <a:lnTo>
                    <a:pt x="19298" y="3402"/>
                  </a:lnTo>
                  <a:lnTo>
                    <a:pt x="19475" y="4479"/>
                  </a:lnTo>
                  <a:lnTo>
                    <a:pt x="19652" y="5216"/>
                  </a:lnTo>
                  <a:lnTo>
                    <a:pt x="19475" y="5783"/>
                  </a:lnTo>
                  <a:lnTo>
                    <a:pt x="19475" y="6293"/>
                  </a:lnTo>
                  <a:lnTo>
                    <a:pt x="19652" y="6463"/>
                  </a:lnTo>
                  <a:lnTo>
                    <a:pt x="20007" y="6633"/>
                  </a:lnTo>
                  <a:lnTo>
                    <a:pt x="20184" y="6803"/>
                  </a:lnTo>
                  <a:lnTo>
                    <a:pt x="20184" y="6917"/>
                  </a:lnTo>
                  <a:lnTo>
                    <a:pt x="20361" y="7313"/>
                  </a:lnTo>
                  <a:lnTo>
                    <a:pt x="20361" y="7597"/>
                  </a:lnTo>
                  <a:lnTo>
                    <a:pt x="19652" y="7824"/>
                  </a:lnTo>
                  <a:lnTo>
                    <a:pt x="19830" y="8164"/>
                  </a:lnTo>
                  <a:lnTo>
                    <a:pt x="20538" y="7994"/>
                  </a:lnTo>
                  <a:lnTo>
                    <a:pt x="20715" y="8050"/>
                  </a:lnTo>
                  <a:lnTo>
                    <a:pt x="21600" y="8561"/>
                  </a:lnTo>
                  <a:lnTo>
                    <a:pt x="21246" y="10375"/>
                  </a:lnTo>
                  <a:lnTo>
                    <a:pt x="20538" y="14910"/>
                  </a:lnTo>
                  <a:lnTo>
                    <a:pt x="19121" y="16611"/>
                  </a:lnTo>
                  <a:lnTo>
                    <a:pt x="18944" y="17461"/>
                  </a:lnTo>
                  <a:lnTo>
                    <a:pt x="19298" y="17858"/>
                  </a:lnTo>
                  <a:lnTo>
                    <a:pt x="18590" y="18142"/>
                  </a:lnTo>
                  <a:lnTo>
                    <a:pt x="19121" y="18369"/>
                  </a:lnTo>
                  <a:lnTo>
                    <a:pt x="17882" y="18992"/>
                  </a:lnTo>
                  <a:lnTo>
                    <a:pt x="18413" y="19389"/>
                  </a:lnTo>
                  <a:lnTo>
                    <a:pt x="18590" y="20069"/>
                  </a:lnTo>
                  <a:lnTo>
                    <a:pt x="18413" y="20069"/>
                  </a:lnTo>
                  <a:close/>
                  <a:moveTo>
                    <a:pt x="13810" y="8277"/>
                  </a:moveTo>
                  <a:lnTo>
                    <a:pt x="13810" y="8334"/>
                  </a:lnTo>
                  <a:lnTo>
                    <a:pt x="13810" y="8277"/>
                  </a:lnTo>
                  <a:close/>
                  <a:moveTo>
                    <a:pt x="17174" y="8277"/>
                  </a:moveTo>
                  <a:lnTo>
                    <a:pt x="16997" y="8277"/>
                  </a:lnTo>
                  <a:lnTo>
                    <a:pt x="17174" y="8277"/>
                  </a:lnTo>
                  <a:close/>
                  <a:moveTo>
                    <a:pt x="20184" y="6803"/>
                  </a:moveTo>
                  <a:close/>
                  <a:moveTo>
                    <a:pt x="20361" y="7597"/>
                  </a:moveTo>
                  <a:close/>
                  <a:moveTo>
                    <a:pt x="13810" y="8731"/>
                  </a:moveTo>
                  <a:lnTo>
                    <a:pt x="9207" y="9581"/>
                  </a:lnTo>
                  <a:lnTo>
                    <a:pt x="12925" y="8844"/>
                  </a:lnTo>
                  <a:lnTo>
                    <a:pt x="11862" y="8787"/>
                  </a:lnTo>
                  <a:lnTo>
                    <a:pt x="9915" y="8731"/>
                  </a:lnTo>
                  <a:lnTo>
                    <a:pt x="8321" y="8561"/>
                  </a:lnTo>
                  <a:lnTo>
                    <a:pt x="8498" y="8561"/>
                  </a:lnTo>
                  <a:lnTo>
                    <a:pt x="7790" y="8504"/>
                  </a:lnTo>
                  <a:lnTo>
                    <a:pt x="9030" y="8561"/>
                  </a:lnTo>
                  <a:lnTo>
                    <a:pt x="13102" y="8674"/>
                  </a:lnTo>
                  <a:lnTo>
                    <a:pt x="13810" y="8674"/>
                  </a:lnTo>
                  <a:lnTo>
                    <a:pt x="13810" y="8731"/>
                  </a:lnTo>
                  <a:close/>
                  <a:moveTo>
                    <a:pt x="13102" y="8674"/>
                  </a:moveTo>
                  <a:close/>
                  <a:moveTo>
                    <a:pt x="4249" y="5443"/>
                  </a:moveTo>
                  <a:lnTo>
                    <a:pt x="3541" y="5783"/>
                  </a:lnTo>
                  <a:lnTo>
                    <a:pt x="4072" y="6009"/>
                  </a:lnTo>
                  <a:lnTo>
                    <a:pt x="4249" y="6463"/>
                  </a:lnTo>
                  <a:lnTo>
                    <a:pt x="4957" y="6746"/>
                  </a:lnTo>
                  <a:lnTo>
                    <a:pt x="5134" y="7370"/>
                  </a:lnTo>
                  <a:lnTo>
                    <a:pt x="7259" y="8220"/>
                  </a:lnTo>
                  <a:lnTo>
                    <a:pt x="4780" y="7597"/>
                  </a:lnTo>
                  <a:lnTo>
                    <a:pt x="4426" y="7597"/>
                  </a:lnTo>
                  <a:lnTo>
                    <a:pt x="4249" y="7654"/>
                  </a:lnTo>
                  <a:lnTo>
                    <a:pt x="3718" y="7937"/>
                  </a:lnTo>
                  <a:lnTo>
                    <a:pt x="3010" y="8334"/>
                  </a:lnTo>
                  <a:lnTo>
                    <a:pt x="2656" y="8334"/>
                  </a:lnTo>
                  <a:lnTo>
                    <a:pt x="2656" y="8277"/>
                  </a:lnTo>
                  <a:lnTo>
                    <a:pt x="2479" y="8220"/>
                  </a:lnTo>
                  <a:lnTo>
                    <a:pt x="3364" y="7767"/>
                  </a:lnTo>
                  <a:lnTo>
                    <a:pt x="3895" y="7540"/>
                  </a:lnTo>
                  <a:lnTo>
                    <a:pt x="4249" y="7313"/>
                  </a:lnTo>
                  <a:lnTo>
                    <a:pt x="3187" y="7370"/>
                  </a:lnTo>
                  <a:lnTo>
                    <a:pt x="4603" y="6917"/>
                  </a:lnTo>
                  <a:lnTo>
                    <a:pt x="3718" y="6633"/>
                  </a:lnTo>
                  <a:lnTo>
                    <a:pt x="3364" y="6180"/>
                  </a:lnTo>
                  <a:lnTo>
                    <a:pt x="2479" y="5953"/>
                  </a:lnTo>
                  <a:lnTo>
                    <a:pt x="3187" y="5556"/>
                  </a:lnTo>
                  <a:lnTo>
                    <a:pt x="354" y="5499"/>
                  </a:lnTo>
                  <a:lnTo>
                    <a:pt x="0" y="5386"/>
                  </a:lnTo>
                  <a:lnTo>
                    <a:pt x="0" y="5329"/>
                  </a:lnTo>
                  <a:lnTo>
                    <a:pt x="177" y="5216"/>
                  </a:lnTo>
                  <a:lnTo>
                    <a:pt x="177" y="5159"/>
                  </a:lnTo>
                  <a:lnTo>
                    <a:pt x="708" y="5102"/>
                  </a:lnTo>
                  <a:lnTo>
                    <a:pt x="1062" y="5102"/>
                  </a:lnTo>
                  <a:lnTo>
                    <a:pt x="1062" y="5159"/>
                  </a:lnTo>
                  <a:lnTo>
                    <a:pt x="708" y="5159"/>
                  </a:lnTo>
                  <a:lnTo>
                    <a:pt x="531" y="5272"/>
                  </a:lnTo>
                  <a:lnTo>
                    <a:pt x="708" y="5329"/>
                  </a:lnTo>
                  <a:lnTo>
                    <a:pt x="3187" y="5386"/>
                  </a:lnTo>
                  <a:lnTo>
                    <a:pt x="1948" y="5216"/>
                  </a:lnTo>
                  <a:lnTo>
                    <a:pt x="3187" y="5159"/>
                  </a:lnTo>
                  <a:lnTo>
                    <a:pt x="3187" y="5102"/>
                  </a:lnTo>
                  <a:lnTo>
                    <a:pt x="3541" y="4762"/>
                  </a:lnTo>
                  <a:lnTo>
                    <a:pt x="4072" y="4139"/>
                  </a:lnTo>
                  <a:lnTo>
                    <a:pt x="4072" y="4082"/>
                  </a:lnTo>
                  <a:lnTo>
                    <a:pt x="3895" y="3912"/>
                  </a:lnTo>
                  <a:lnTo>
                    <a:pt x="3718" y="3685"/>
                  </a:lnTo>
                  <a:lnTo>
                    <a:pt x="4426" y="3685"/>
                  </a:lnTo>
                  <a:lnTo>
                    <a:pt x="4780" y="3061"/>
                  </a:lnTo>
                  <a:lnTo>
                    <a:pt x="5134" y="2211"/>
                  </a:lnTo>
                  <a:lnTo>
                    <a:pt x="4957" y="3061"/>
                  </a:lnTo>
                  <a:lnTo>
                    <a:pt x="4603" y="3685"/>
                  </a:lnTo>
                  <a:lnTo>
                    <a:pt x="4426" y="4082"/>
                  </a:lnTo>
                  <a:lnTo>
                    <a:pt x="4426" y="4139"/>
                  </a:lnTo>
                  <a:lnTo>
                    <a:pt x="4072" y="4932"/>
                  </a:lnTo>
                  <a:lnTo>
                    <a:pt x="3718" y="5102"/>
                  </a:lnTo>
                  <a:lnTo>
                    <a:pt x="3541" y="5159"/>
                  </a:lnTo>
                  <a:lnTo>
                    <a:pt x="4249" y="5443"/>
                  </a:lnTo>
                  <a:close/>
                  <a:moveTo>
                    <a:pt x="4426" y="3685"/>
                  </a:moveTo>
                  <a:close/>
                  <a:moveTo>
                    <a:pt x="4603" y="3685"/>
                  </a:moveTo>
                  <a:lnTo>
                    <a:pt x="4603" y="3742"/>
                  </a:lnTo>
                  <a:lnTo>
                    <a:pt x="4603" y="3685"/>
                  </a:lnTo>
                  <a:close/>
                  <a:moveTo>
                    <a:pt x="3541" y="5159"/>
                  </a:moveTo>
                  <a:close/>
                  <a:moveTo>
                    <a:pt x="177" y="5216"/>
                  </a:moveTo>
                  <a:lnTo>
                    <a:pt x="177" y="5159"/>
                  </a:lnTo>
                  <a:lnTo>
                    <a:pt x="177" y="5216"/>
                  </a:lnTo>
                  <a:close/>
                  <a:moveTo>
                    <a:pt x="3718" y="9468"/>
                  </a:moveTo>
                  <a:lnTo>
                    <a:pt x="7082" y="8277"/>
                  </a:lnTo>
                  <a:lnTo>
                    <a:pt x="6551" y="8731"/>
                  </a:lnTo>
                  <a:lnTo>
                    <a:pt x="5489" y="9524"/>
                  </a:lnTo>
                  <a:lnTo>
                    <a:pt x="4603" y="9808"/>
                  </a:lnTo>
                  <a:lnTo>
                    <a:pt x="4426" y="9921"/>
                  </a:lnTo>
                  <a:lnTo>
                    <a:pt x="3718" y="9468"/>
                  </a:lnTo>
                  <a:close/>
                  <a:moveTo>
                    <a:pt x="13102" y="9581"/>
                  </a:moveTo>
                  <a:lnTo>
                    <a:pt x="8144" y="10375"/>
                  </a:lnTo>
                  <a:lnTo>
                    <a:pt x="14164" y="9071"/>
                  </a:lnTo>
                  <a:lnTo>
                    <a:pt x="14341" y="9184"/>
                  </a:lnTo>
                  <a:lnTo>
                    <a:pt x="14164" y="9298"/>
                  </a:lnTo>
                  <a:lnTo>
                    <a:pt x="13102" y="9581"/>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09" name="Google Shape;109;p4"/>
            <p:cNvSpPr/>
            <p:nvPr/>
          </p:nvSpPr>
          <p:spPr>
            <a:xfrm>
              <a:off x="532836" y="573476"/>
              <a:ext cx="237068" cy="1106311"/>
            </a:xfrm>
            <a:custGeom>
              <a:rect b="b" l="l" r="r" t="t"/>
              <a:pathLst>
                <a:path extrusionOk="0" h="21600" w="21600">
                  <a:moveTo>
                    <a:pt x="17897" y="21468"/>
                  </a:moveTo>
                  <a:lnTo>
                    <a:pt x="9257" y="21600"/>
                  </a:lnTo>
                  <a:lnTo>
                    <a:pt x="8023" y="21600"/>
                  </a:lnTo>
                  <a:lnTo>
                    <a:pt x="8023" y="20810"/>
                  </a:lnTo>
                  <a:lnTo>
                    <a:pt x="19749" y="20678"/>
                  </a:lnTo>
                  <a:lnTo>
                    <a:pt x="19749" y="21337"/>
                  </a:lnTo>
                  <a:lnTo>
                    <a:pt x="20366" y="21337"/>
                  </a:lnTo>
                  <a:lnTo>
                    <a:pt x="17897" y="21468"/>
                  </a:lnTo>
                  <a:close/>
                  <a:moveTo>
                    <a:pt x="617" y="3161"/>
                  </a:moveTo>
                  <a:lnTo>
                    <a:pt x="0" y="2898"/>
                  </a:lnTo>
                  <a:lnTo>
                    <a:pt x="0" y="2766"/>
                  </a:lnTo>
                  <a:lnTo>
                    <a:pt x="617" y="2766"/>
                  </a:lnTo>
                  <a:lnTo>
                    <a:pt x="4937" y="1580"/>
                  </a:lnTo>
                  <a:lnTo>
                    <a:pt x="8023" y="2371"/>
                  </a:lnTo>
                  <a:lnTo>
                    <a:pt x="7406" y="5268"/>
                  </a:lnTo>
                  <a:lnTo>
                    <a:pt x="6171" y="5137"/>
                  </a:lnTo>
                  <a:lnTo>
                    <a:pt x="5554" y="4873"/>
                  </a:lnTo>
                  <a:lnTo>
                    <a:pt x="6171" y="2898"/>
                  </a:lnTo>
                  <a:lnTo>
                    <a:pt x="617" y="3161"/>
                  </a:lnTo>
                  <a:close/>
                  <a:moveTo>
                    <a:pt x="0" y="2766"/>
                  </a:moveTo>
                  <a:close/>
                  <a:moveTo>
                    <a:pt x="14194" y="2634"/>
                  </a:moveTo>
                  <a:lnTo>
                    <a:pt x="12343" y="2239"/>
                  </a:lnTo>
                  <a:lnTo>
                    <a:pt x="13577" y="1317"/>
                  </a:lnTo>
                  <a:lnTo>
                    <a:pt x="19131" y="3029"/>
                  </a:lnTo>
                  <a:lnTo>
                    <a:pt x="20366" y="1844"/>
                  </a:lnTo>
                  <a:lnTo>
                    <a:pt x="17897" y="659"/>
                  </a:lnTo>
                  <a:lnTo>
                    <a:pt x="16663" y="395"/>
                  </a:lnTo>
                  <a:lnTo>
                    <a:pt x="15429" y="0"/>
                  </a:lnTo>
                  <a:lnTo>
                    <a:pt x="20366" y="1054"/>
                  </a:lnTo>
                  <a:lnTo>
                    <a:pt x="20983" y="1317"/>
                  </a:lnTo>
                  <a:lnTo>
                    <a:pt x="21600" y="2107"/>
                  </a:lnTo>
                  <a:lnTo>
                    <a:pt x="21600" y="3029"/>
                  </a:lnTo>
                  <a:lnTo>
                    <a:pt x="19749" y="3688"/>
                  </a:lnTo>
                  <a:lnTo>
                    <a:pt x="17897" y="3293"/>
                  </a:lnTo>
                  <a:lnTo>
                    <a:pt x="16663" y="2898"/>
                  </a:lnTo>
                  <a:lnTo>
                    <a:pt x="14194" y="2634"/>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10" name="Google Shape;110;p4"/>
            <p:cNvSpPr/>
            <p:nvPr/>
          </p:nvSpPr>
          <p:spPr>
            <a:xfrm>
              <a:off x="453812" y="478648"/>
              <a:ext cx="316090" cy="438009"/>
            </a:xfrm>
            <a:custGeom>
              <a:rect b="b" l="l" r="r" t="t"/>
              <a:pathLst>
                <a:path extrusionOk="0" h="21600" w="21600">
                  <a:moveTo>
                    <a:pt x="6434" y="13957"/>
                  </a:moveTo>
                  <a:lnTo>
                    <a:pt x="5974" y="12628"/>
                  </a:lnTo>
                  <a:lnTo>
                    <a:pt x="10111" y="11963"/>
                  </a:lnTo>
                  <a:lnTo>
                    <a:pt x="9651" y="16948"/>
                  </a:lnTo>
                  <a:lnTo>
                    <a:pt x="6434" y="13957"/>
                  </a:lnTo>
                  <a:close/>
                  <a:moveTo>
                    <a:pt x="5515" y="11631"/>
                  </a:moveTo>
                  <a:lnTo>
                    <a:pt x="5055" y="10302"/>
                  </a:lnTo>
                  <a:lnTo>
                    <a:pt x="3677" y="6978"/>
                  </a:lnTo>
                  <a:lnTo>
                    <a:pt x="2298" y="4985"/>
                  </a:lnTo>
                  <a:lnTo>
                    <a:pt x="1379" y="3988"/>
                  </a:lnTo>
                  <a:lnTo>
                    <a:pt x="460" y="2658"/>
                  </a:lnTo>
                  <a:lnTo>
                    <a:pt x="0" y="1662"/>
                  </a:lnTo>
                  <a:lnTo>
                    <a:pt x="1379" y="0"/>
                  </a:lnTo>
                  <a:lnTo>
                    <a:pt x="1838" y="0"/>
                  </a:lnTo>
                  <a:lnTo>
                    <a:pt x="11949" y="5649"/>
                  </a:lnTo>
                  <a:lnTo>
                    <a:pt x="9191" y="8640"/>
                  </a:lnTo>
                  <a:lnTo>
                    <a:pt x="5974" y="11631"/>
                  </a:lnTo>
                  <a:lnTo>
                    <a:pt x="5515" y="11631"/>
                  </a:lnTo>
                  <a:close/>
                  <a:moveTo>
                    <a:pt x="1379" y="3988"/>
                  </a:moveTo>
                  <a:lnTo>
                    <a:pt x="1379" y="3655"/>
                  </a:lnTo>
                  <a:lnTo>
                    <a:pt x="1379" y="3988"/>
                  </a:lnTo>
                  <a:close/>
                  <a:moveTo>
                    <a:pt x="9191" y="8640"/>
                  </a:moveTo>
                  <a:close/>
                  <a:moveTo>
                    <a:pt x="16085" y="2991"/>
                  </a:moveTo>
                  <a:lnTo>
                    <a:pt x="16545" y="3323"/>
                  </a:lnTo>
                  <a:lnTo>
                    <a:pt x="17004" y="4652"/>
                  </a:lnTo>
                  <a:lnTo>
                    <a:pt x="17923" y="5649"/>
                  </a:lnTo>
                  <a:lnTo>
                    <a:pt x="18843" y="6314"/>
                  </a:lnTo>
                  <a:lnTo>
                    <a:pt x="20681" y="9305"/>
                  </a:lnTo>
                  <a:lnTo>
                    <a:pt x="19762" y="12295"/>
                  </a:lnTo>
                  <a:lnTo>
                    <a:pt x="15626" y="7975"/>
                  </a:lnTo>
                  <a:lnTo>
                    <a:pt x="16085" y="7643"/>
                  </a:lnTo>
                  <a:lnTo>
                    <a:pt x="13787" y="5982"/>
                  </a:lnTo>
                  <a:lnTo>
                    <a:pt x="16085" y="4320"/>
                  </a:lnTo>
                  <a:lnTo>
                    <a:pt x="16085" y="2991"/>
                  </a:lnTo>
                  <a:close/>
                  <a:moveTo>
                    <a:pt x="11030" y="17945"/>
                  </a:moveTo>
                  <a:lnTo>
                    <a:pt x="11030" y="18609"/>
                  </a:lnTo>
                  <a:lnTo>
                    <a:pt x="10111" y="17612"/>
                  </a:lnTo>
                  <a:lnTo>
                    <a:pt x="11030" y="17945"/>
                  </a:lnTo>
                  <a:close/>
                  <a:moveTo>
                    <a:pt x="20681" y="21600"/>
                  </a:moveTo>
                  <a:lnTo>
                    <a:pt x="17464" y="11963"/>
                  </a:lnTo>
                  <a:lnTo>
                    <a:pt x="16085" y="11298"/>
                  </a:lnTo>
                  <a:lnTo>
                    <a:pt x="17923" y="11963"/>
                  </a:lnTo>
                  <a:lnTo>
                    <a:pt x="18843" y="12960"/>
                  </a:lnTo>
                  <a:lnTo>
                    <a:pt x="20221" y="13957"/>
                  </a:lnTo>
                  <a:lnTo>
                    <a:pt x="21600" y="12295"/>
                  </a:lnTo>
                  <a:lnTo>
                    <a:pt x="21600" y="17612"/>
                  </a:lnTo>
                  <a:lnTo>
                    <a:pt x="20681" y="21600"/>
                  </a:lnTo>
                  <a:close/>
                </a:path>
              </a:pathLst>
            </a:custGeom>
            <a:solidFill>
              <a:srgbClr val="595959"/>
            </a:solidFill>
            <a:ln cap="flat" cmpd="sng" w="12700">
              <a:solidFill>
                <a:srgbClr val="595959"/>
              </a:solidFill>
              <a:prstDash val="solid"/>
              <a:round/>
              <a:headEnd len="sm" w="sm" type="none"/>
              <a:tailEnd len="sm" w="sm" type="none"/>
            </a:ln>
          </p:spPr>
          <p:txBody>
            <a:bodyPr anchorCtr="0" anchor="t" bIns="65000" lIns="65000" spcFirstLastPara="1" rIns="65000" wrap="square" tIns="650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grpSp>
      <p:grpSp>
        <p:nvGrpSpPr>
          <p:cNvPr id="111" name="Google Shape;111;p4"/>
          <p:cNvGrpSpPr/>
          <p:nvPr/>
        </p:nvGrpSpPr>
        <p:grpSpPr>
          <a:xfrm>
            <a:off x="6121889" y="1557574"/>
            <a:ext cx="3326348" cy="2722335"/>
            <a:chOff x="-1" y="0"/>
            <a:chExt cx="3326347" cy="2722334"/>
          </a:xfrm>
        </p:grpSpPr>
        <p:cxnSp>
          <p:nvCxnSpPr>
            <p:cNvPr id="112" name="Google Shape;112;p4"/>
            <p:cNvCxnSpPr/>
            <p:nvPr/>
          </p:nvCxnSpPr>
          <p:spPr>
            <a:xfrm flipH="1">
              <a:off x="3326345" y="174912"/>
              <a:ext cx="1" cy="2547422"/>
            </a:xfrm>
            <a:prstGeom prst="straightConnector1">
              <a:avLst/>
            </a:prstGeom>
            <a:noFill/>
            <a:ln cap="flat" cmpd="sng" w="19050">
              <a:solidFill>
                <a:srgbClr val="595959"/>
              </a:solidFill>
              <a:prstDash val="solid"/>
              <a:round/>
              <a:headEnd len="sm" w="sm" type="none"/>
              <a:tailEnd len="sm" w="sm" type="none"/>
            </a:ln>
            <a:effectLst>
              <a:outerShdw blurRad="76200" rotWithShape="0">
                <a:srgbClr val="808080">
                  <a:alpha val="19607"/>
                </a:srgbClr>
              </a:outerShdw>
            </a:effectLst>
          </p:spPr>
        </p:cxnSp>
        <p:cxnSp>
          <p:nvCxnSpPr>
            <p:cNvPr id="113" name="Google Shape;113;p4"/>
            <p:cNvCxnSpPr/>
            <p:nvPr/>
          </p:nvCxnSpPr>
          <p:spPr>
            <a:xfrm flipH="1">
              <a:off x="16169" y="10463"/>
              <a:ext cx="1" cy="1967082"/>
            </a:xfrm>
            <a:prstGeom prst="straightConnector1">
              <a:avLst/>
            </a:prstGeom>
            <a:noFill/>
            <a:ln cap="flat" cmpd="sng" w="19050">
              <a:solidFill>
                <a:srgbClr val="595959"/>
              </a:solidFill>
              <a:prstDash val="solid"/>
              <a:round/>
              <a:headEnd len="sm" w="sm" type="none"/>
              <a:tailEnd len="sm" w="sm" type="none"/>
            </a:ln>
          </p:spPr>
        </p:cxnSp>
        <p:sp>
          <p:nvSpPr>
            <p:cNvPr id="114" name="Google Shape;114;p4"/>
            <p:cNvSpPr/>
            <p:nvPr/>
          </p:nvSpPr>
          <p:spPr>
            <a:xfrm rot="5400000">
              <a:off x="1271278" y="-1271279"/>
              <a:ext cx="783789" cy="3326346"/>
            </a:xfrm>
            <a:custGeom>
              <a:rect b="b" l="l" r="r" t="t"/>
              <a:pathLst>
                <a:path extrusionOk="0" h="21600" w="21600">
                  <a:moveTo>
                    <a:pt x="4321" y="0"/>
                  </a:moveTo>
                  <a:lnTo>
                    <a:pt x="21600" y="0"/>
                  </a:lnTo>
                  <a:lnTo>
                    <a:pt x="17204" y="21600"/>
                  </a:lnTo>
                  <a:lnTo>
                    <a:pt x="0" y="21600"/>
                  </a:lnTo>
                  <a:close/>
                </a:path>
              </a:pathLst>
            </a:custGeom>
            <a:gradFill>
              <a:gsLst>
                <a:gs pos="0">
                  <a:srgbClr val="818181"/>
                </a:gs>
                <a:gs pos="19999">
                  <a:srgbClr val="818181"/>
                </a:gs>
                <a:gs pos="100000">
                  <a:srgbClr val="616161"/>
                </a:gs>
              </a:gsLst>
              <a:lin ang="5400000" scaled="0"/>
            </a:gradFill>
            <a:ln cap="flat" cmpd="sng" w="9525">
              <a:solidFill>
                <a:srgbClr val="828282"/>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15" name="Google Shape;115;p4"/>
            <p:cNvSpPr txBox="1"/>
            <p:nvPr/>
          </p:nvSpPr>
          <p:spPr>
            <a:xfrm rot="169893">
              <a:off x="230348" y="279526"/>
              <a:ext cx="2986062" cy="261884"/>
            </a:xfrm>
            <a:prstGeom prst="rect">
              <a:avLst/>
            </a:prstGeom>
            <a:no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grpSp>
      <p:sp>
        <p:nvSpPr>
          <p:cNvPr id="116" name="Google Shape;116;p4"/>
          <p:cNvSpPr/>
          <p:nvPr/>
        </p:nvSpPr>
        <p:spPr>
          <a:xfrm>
            <a:off x="6433780" y="2257777"/>
            <a:ext cx="2467609" cy="2600961"/>
          </a:xfrm>
          <a:custGeom>
            <a:rect b="b" l="l" r="r" t="t"/>
            <a:pathLst>
              <a:path extrusionOk="0" h="21535" w="21495">
                <a:moveTo>
                  <a:pt x="16755" y="5160"/>
                </a:moveTo>
                <a:cubicBezTo>
                  <a:pt x="16755" y="5160"/>
                  <a:pt x="16877" y="5630"/>
                  <a:pt x="16776" y="5865"/>
                </a:cubicBezTo>
                <a:cubicBezTo>
                  <a:pt x="16695" y="6084"/>
                  <a:pt x="16513" y="6193"/>
                  <a:pt x="16310" y="6256"/>
                </a:cubicBezTo>
                <a:cubicBezTo>
                  <a:pt x="16128" y="6334"/>
                  <a:pt x="16047" y="6397"/>
                  <a:pt x="15946" y="6506"/>
                </a:cubicBezTo>
                <a:cubicBezTo>
                  <a:pt x="15865" y="6600"/>
                  <a:pt x="15804" y="6694"/>
                  <a:pt x="15541" y="6772"/>
                </a:cubicBezTo>
                <a:cubicBezTo>
                  <a:pt x="15278" y="6851"/>
                  <a:pt x="15359" y="6960"/>
                  <a:pt x="15075" y="7085"/>
                </a:cubicBezTo>
                <a:cubicBezTo>
                  <a:pt x="14792" y="7211"/>
                  <a:pt x="14792" y="7289"/>
                  <a:pt x="14670" y="7398"/>
                </a:cubicBezTo>
                <a:cubicBezTo>
                  <a:pt x="14549" y="7492"/>
                  <a:pt x="14387" y="8118"/>
                  <a:pt x="14346" y="8494"/>
                </a:cubicBezTo>
                <a:cubicBezTo>
                  <a:pt x="14306" y="8870"/>
                  <a:pt x="14245" y="8870"/>
                  <a:pt x="14205" y="9245"/>
                </a:cubicBezTo>
                <a:cubicBezTo>
                  <a:pt x="14164" y="9621"/>
                  <a:pt x="14266" y="10811"/>
                  <a:pt x="14083" y="11202"/>
                </a:cubicBezTo>
                <a:cubicBezTo>
                  <a:pt x="14225" y="11405"/>
                  <a:pt x="13942" y="11703"/>
                  <a:pt x="13942" y="11703"/>
                </a:cubicBezTo>
                <a:cubicBezTo>
                  <a:pt x="13942" y="11703"/>
                  <a:pt x="14164" y="11906"/>
                  <a:pt x="14205" y="12172"/>
                </a:cubicBezTo>
                <a:cubicBezTo>
                  <a:pt x="14245" y="12454"/>
                  <a:pt x="14185" y="13096"/>
                  <a:pt x="13820" y="13456"/>
                </a:cubicBezTo>
                <a:cubicBezTo>
                  <a:pt x="14144" y="13534"/>
                  <a:pt x="14407" y="13659"/>
                  <a:pt x="14549" y="13659"/>
                </a:cubicBezTo>
                <a:cubicBezTo>
                  <a:pt x="14670" y="13644"/>
                  <a:pt x="14954" y="13550"/>
                  <a:pt x="15116" y="13628"/>
                </a:cubicBezTo>
                <a:cubicBezTo>
                  <a:pt x="15399" y="13518"/>
                  <a:pt x="15662" y="13471"/>
                  <a:pt x="15804" y="13456"/>
                </a:cubicBezTo>
                <a:cubicBezTo>
                  <a:pt x="15966" y="13440"/>
                  <a:pt x="16027" y="13362"/>
                  <a:pt x="16128" y="13409"/>
                </a:cubicBezTo>
                <a:cubicBezTo>
                  <a:pt x="16209" y="13456"/>
                  <a:pt x="16492" y="13675"/>
                  <a:pt x="16432" y="13957"/>
                </a:cubicBezTo>
                <a:cubicBezTo>
                  <a:pt x="16391" y="14238"/>
                  <a:pt x="16371" y="14238"/>
                  <a:pt x="16371" y="14285"/>
                </a:cubicBezTo>
                <a:cubicBezTo>
                  <a:pt x="16351" y="14332"/>
                  <a:pt x="16006" y="14395"/>
                  <a:pt x="16006" y="14395"/>
                </a:cubicBezTo>
                <a:cubicBezTo>
                  <a:pt x="16006" y="14395"/>
                  <a:pt x="16168" y="14567"/>
                  <a:pt x="16148" y="14708"/>
                </a:cubicBezTo>
                <a:cubicBezTo>
                  <a:pt x="16249" y="14724"/>
                  <a:pt x="16270" y="14739"/>
                  <a:pt x="16249" y="14755"/>
                </a:cubicBezTo>
                <a:cubicBezTo>
                  <a:pt x="16249" y="14786"/>
                  <a:pt x="16249" y="14786"/>
                  <a:pt x="16249" y="14802"/>
                </a:cubicBezTo>
                <a:cubicBezTo>
                  <a:pt x="16249" y="14833"/>
                  <a:pt x="16148" y="14849"/>
                  <a:pt x="16148" y="14849"/>
                </a:cubicBezTo>
                <a:cubicBezTo>
                  <a:pt x="16148" y="14849"/>
                  <a:pt x="16148" y="15021"/>
                  <a:pt x="16128" y="15084"/>
                </a:cubicBezTo>
                <a:cubicBezTo>
                  <a:pt x="16148" y="15084"/>
                  <a:pt x="16148" y="15099"/>
                  <a:pt x="16148" y="15115"/>
                </a:cubicBezTo>
                <a:cubicBezTo>
                  <a:pt x="16148" y="15131"/>
                  <a:pt x="16148" y="15162"/>
                  <a:pt x="16148" y="15162"/>
                </a:cubicBezTo>
                <a:cubicBezTo>
                  <a:pt x="16128" y="15178"/>
                  <a:pt x="16067" y="15178"/>
                  <a:pt x="16067" y="15178"/>
                </a:cubicBezTo>
                <a:cubicBezTo>
                  <a:pt x="16067" y="15178"/>
                  <a:pt x="15986" y="15334"/>
                  <a:pt x="15926" y="15350"/>
                </a:cubicBezTo>
                <a:cubicBezTo>
                  <a:pt x="15865" y="15381"/>
                  <a:pt x="15824" y="15365"/>
                  <a:pt x="15764" y="15397"/>
                </a:cubicBezTo>
                <a:cubicBezTo>
                  <a:pt x="15723" y="15412"/>
                  <a:pt x="15500" y="15538"/>
                  <a:pt x="15257" y="15444"/>
                </a:cubicBezTo>
                <a:cubicBezTo>
                  <a:pt x="15015" y="15350"/>
                  <a:pt x="15035" y="15240"/>
                  <a:pt x="15035" y="15068"/>
                </a:cubicBezTo>
                <a:cubicBezTo>
                  <a:pt x="15015" y="14911"/>
                  <a:pt x="14893" y="14849"/>
                  <a:pt x="14731" y="14739"/>
                </a:cubicBezTo>
                <a:cubicBezTo>
                  <a:pt x="14569" y="14645"/>
                  <a:pt x="14387" y="14458"/>
                  <a:pt x="14387" y="14458"/>
                </a:cubicBezTo>
                <a:cubicBezTo>
                  <a:pt x="14387" y="14458"/>
                  <a:pt x="14245" y="14505"/>
                  <a:pt x="13942" y="14489"/>
                </a:cubicBezTo>
                <a:cubicBezTo>
                  <a:pt x="13618" y="14473"/>
                  <a:pt x="13517" y="14520"/>
                  <a:pt x="13395" y="14567"/>
                </a:cubicBezTo>
                <a:cubicBezTo>
                  <a:pt x="13274" y="14614"/>
                  <a:pt x="13010" y="14661"/>
                  <a:pt x="13010" y="14661"/>
                </a:cubicBezTo>
                <a:cubicBezTo>
                  <a:pt x="13010" y="14661"/>
                  <a:pt x="13010" y="15084"/>
                  <a:pt x="12666" y="15271"/>
                </a:cubicBezTo>
                <a:cubicBezTo>
                  <a:pt x="12342" y="15459"/>
                  <a:pt x="12120" y="15569"/>
                  <a:pt x="12079" y="15663"/>
                </a:cubicBezTo>
                <a:cubicBezTo>
                  <a:pt x="12039" y="15757"/>
                  <a:pt x="11897" y="15929"/>
                  <a:pt x="11816" y="15991"/>
                </a:cubicBezTo>
                <a:cubicBezTo>
                  <a:pt x="11755" y="16070"/>
                  <a:pt x="11674" y="16038"/>
                  <a:pt x="11674" y="16038"/>
                </a:cubicBezTo>
                <a:cubicBezTo>
                  <a:pt x="11674" y="16038"/>
                  <a:pt x="11472" y="16242"/>
                  <a:pt x="11249" y="16492"/>
                </a:cubicBezTo>
                <a:cubicBezTo>
                  <a:pt x="11027" y="16743"/>
                  <a:pt x="10844" y="17212"/>
                  <a:pt x="10844" y="17244"/>
                </a:cubicBezTo>
                <a:cubicBezTo>
                  <a:pt x="10865" y="17275"/>
                  <a:pt x="11047" y="17400"/>
                  <a:pt x="10986" y="17651"/>
                </a:cubicBezTo>
                <a:cubicBezTo>
                  <a:pt x="10925" y="17885"/>
                  <a:pt x="10723" y="18496"/>
                  <a:pt x="10278" y="18809"/>
                </a:cubicBezTo>
                <a:cubicBezTo>
                  <a:pt x="9852" y="19122"/>
                  <a:pt x="9529" y="19435"/>
                  <a:pt x="9427" y="19654"/>
                </a:cubicBezTo>
                <a:cubicBezTo>
                  <a:pt x="9326" y="19873"/>
                  <a:pt x="9326" y="19842"/>
                  <a:pt x="9367" y="19967"/>
                </a:cubicBezTo>
                <a:cubicBezTo>
                  <a:pt x="9387" y="20108"/>
                  <a:pt x="9367" y="20233"/>
                  <a:pt x="9367" y="20484"/>
                </a:cubicBezTo>
                <a:cubicBezTo>
                  <a:pt x="9346" y="20750"/>
                  <a:pt x="9387" y="20859"/>
                  <a:pt x="9286" y="20953"/>
                </a:cubicBezTo>
                <a:cubicBezTo>
                  <a:pt x="9205" y="21063"/>
                  <a:pt x="9124" y="21063"/>
                  <a:pt x="9103" y="21251"/>
                </a:cubicBezTo>
                <a:cubicBezTo>
                  <a:pt x="9083" y="21438"/>
                  <a:pt x="8699" y="21501"/>
                  <a:pt x="8213" y="21532"/>
                </a:cubicBezTo>
                <a:cubicBezTo>
                  <a:pt x="7727" y="21548"/>
                  <a:pt x="7302" y="21517"/>
                  <a:pt x="7322" y="21172"/>
                </a:cubicBezTo>
                <a:cubicBezTo>
                  <a:pt x="7342" y="20828"/>
                  <a:pt x="7585" y="20797"/>
                  <a:pt x="7707" y="20593"/>
                </a:cubicBezTo>
                <a:cubicBezTo>
                  <a:pt x="7808" y="20390"/>
                  <a:pt x="7909" y="20218"/>
                  <a:pt x="7970" y="20030"/>
                </a:cubicBezTo>
                <a:cubicBezTo>
                  <a:pt x="8030" y="19842"/>
                  <a:pt x="8253" y="19842"/>
                  <a:pt x="8253" y="19842"/>
                </a:cubicBezTo>
                <a:cubicBezTo>
                  <a:pt x="8253" y="19842"/>
                  <a:pt x="8213" y="19638"/>
                  <a:pt x="8375" y="19545"/>
                </a:cubicBezTo>
                <a:cubicBezTo>
                  <a:pt x="8516" y="19451"/>
                  <a:pt x="8476" y="19388"/>
                  <a:pt x="8516" y="19357"/>
                </a:cubicBezTo>
                <a:cubicBezTo>
                  <a:pt x="8577" y="19310"/>
                  <a:pt x="8779" y="19200"/>
                  <a:pt x="8820" y="18746"/>
                </a:cubicBezTo>
                <a:cubicBezTo>
                  <a:pt x="8860" y="18292"/>
                  <a:pt x="8941" y="17698"/>
                  <a:pt x="9387" y="17228"/>
                </a:cubicBezTo>
                <a:cubicBezTo>
                  <a:pt x="9387" y="16899"/>
                  <a:pt x="9326" y="16868"/>
                  <a:pt x="9448" y="16633"/>
                </a:cubicBezTo>
                <a:cubicBezTo>
                  <a:pt x="9589" y="16383"/>
                  <a:pt x="9407" y="16226"/>
                  <a:pt x="9529" y="16085"/>
                </a:cubicBezTo>
                <a:cubicBezTo>
                  <a:pt x="9650" y="15929"/>
                  <a:pt x="9468" y="15678"/>
                  <a:pt x="9873" y="15256"/>
                </a:cubicBezTo>
                <a:cubicBezTo>
                  <a:pt x="9731" y="15052"/>
                  <a:pt x="9670" y="15037"/>
                  <a:pt x="9792" y="14958"/>
                </a:cubicBezTo>
                <a:cubicBezTo>
                  <a:pt x="9893" y="14880"/>
                  <a:pt x="10176" y="14645"/>
                  <a:pt x="10176" y="14583"/>
                </a:cubicBezTo>
                <a:cubicBezTo>
                  <a:pt x="10176" y="14536"/>
                  <a:pt x="10156" y="14332"/>
                  <a:pt x="10197" y="14317"/>
                </a:cubicBezTo>
                <a:cubicBezTo>
                  <a:pt x="10237" y="14285"/>
                  <a:pt x="9630" y="14145"/>
                  <a:pt x="9367" y="13878"/>
                </a:cubicBezTo>
                <a:cubicBezTo>
                  <a:pt x="9124" y="13612"/>
                  <a:pt x="9225" y="13565"/>
                  <a:pt x="9205" y="13487"/>
                </a:cubicBezTo>
                <a:cubicBezTo>
                  <a:pt x="9184" y="13425"/>
                  <a:pt x="9083" y="13346"/>
                  <a:pt x="9103" y="13221"/>
                </a:cubicBezTo>
                <a:cubicBezTo>
                  <a:pt x="9103" y="13096"/>
                  <a:pt x="9002" y="13002"/>
                  <a:pt x="9043" y="12798"/>
                </a:cubicBezTo>
                <a:cubicBezTo>
                  <a:pt x="9103" y="12611"/>
                  <a:pt x="9225" y="12376"/>
                  <a:pt x="9245" y="12235"/>
                </a:cubicBezTo>
                <a:cubicBezTo>
                  <a:pt x="9286" y="12078"/>
                  <a:pt x="9265" y="11734"/>
                  <a:pt x="9508" y="11531"/>
                </a:cubicBezTo>
                <a:cubicBezTo>
                  <a:pt x="9407" y="11186"/>
                  <a:pt x="9488" y="11045"/>
                  <a:pt x="9529" y="10905"/>
                </a:cubicBezTo>
                <a:cubicBezTo>
                  <a:pt x="9569" y="10764"/>
                  <a:pt x="9609" y="10638"/>
                  <a:pt x="9569" y="10513"/>
                </a:cubicBezTo>
                <a:cubicBezTo>
                  <a:pt x="9529" y="10388"/>
                  <a:pt x="9286" y="9981"/>
                  <a:pt x="9184" y="9746"/>
                </a:cubicBezTo>
                <a:cubicBezTo>
                  <a:pt x="9063" y="9511"/>
                  <a:pt x="9043" y="9511"/>
                  <a:pt x="9043" y="9355"/>
                </a:cubicBezTo>
                <a:cubicBezTo>
                  <a:pt x="9022" y="9214"/>
                  <a:pt x="8800" y="8854"/>
                  <a:pt x="8557" y="8651"/>
                </a:cubicBezTo>
                <a:cubicBezTo>
                  <a:pt x="8334" y="8447"/>
                  <a:pt x="8172" y="7899"/>
                  <a:pt x="7828" y="7555"/>
                </a:cubicBezTo>
                <a:cubicBezTo>
                  <a:pt x="7484" y="7211"/>
                  <a:pt x="7403" y="7242"/>
                  <a:pt x="7140" y="7085"/>
                </a:cubicBezTo>
                <a:cubicBezTo>
                  <a:pt x="6877" y="6945"/>
                  <a:pt x="6269" y="6804"/>
                  <a:pt x="5925" y="6663"/>
                </a:cubicBezTo>
                <a:cubicBezTo>
                  <a:pt x="5561" y="6522"/>
                  <a:pt x="5480" y="6491"/>
                  <a:pt x="5460" y="6256"/>
                </a:cubicBezTo>
                <a:cubicBezTo>
                  <a:pt x="5460" y="6021"/>
                  <a:pt x="5561" y="5833"/>
                  <a:pt x="5561" y="5771"/>
                </a:cubicBezTo>
                <a:cubicBezTo>
                  <a:pt x="5581" y="5708"/>
                  <a:pt x="4974" y="5442"/>
                  <a:pt x="4468" y="5270"/>
                </a:cubicBezTo>
                <a:cubicBezTo>
                  <a:pt x="3941" y="5098"/>
                  <a:pt x="3820" y="4659"/>
                  <a:pt x="3334" y="4237"/>
                </a:cubicBezTo>
                <a:cubicBezTo>
                  <a:pt x="2848" y="3798"/>
                  <a:pt x="2221" y="3188"/>
                  <a:pt x="1937" y="3141"/>
                </a:cubicBezTo>
                <a:cubicBezTo>
                  <a:pt x="1654" y="3078"/>
                  <a:pt x="1411" y="3000"/>
                  <a:pt x="1229" y="2828"/>
                </a:cubicBezTo>
                <a:cubicBezTo>
                  <a:pt x="1067" y="2656"/>
                  <a:pt x="844" y="2562"/>
                  <a:pt x="702" y="2515"/>
                </a:cubicBezTo>
                <a:cubicBezTo>
                  <a:pt x="540" y="2484"/>
                  <a:pt x="378" y="2421"/>
                  <a:pt x="237" y="2358"/>
                </a:cubicBezTo>
                <a:cubicBezTo>
                  <a:pt x="75" y="2311"/>
                  <a:pt x="-67" y="2296"/>
                  <a:pt x="34" y="2171"/>
                </a:cubicBezTo>
                <a:cubicBezTo>
                  <a:pt x="135" y="2045"/>
                  <a:pt x="277" y="2108"/>
                  <a:pt x="399" y="2171"/>
                </a:cubicBezTo>
                <a:cubicBezTo>
                  <a:pt x="540" y="2218"/>
                  <a:pt x="743" y="2265"/>
                  <a:pt x="763" y="2265"/>
                </a:cubicBezTo>
                <a:cubicBezTo>
                  <a:pt x="783" y="2280"/>
                  <a:pt x="561" y="2186"/>
                  <a:pt x="459" y="2108"/>
                </a:cubicBezTo>
                <a:cubicBezTo>
                  <a:pt x="358" y="2014"/>
                  <a:pt x="257" y="1951"/>
                  <a:pt x="196" y="1905"/>
                </a:cubicBezTo>
                <a:cubicBezTo>
                  <a:pt x="135" y="1858"/>
                  <a:pt x="-67" y="1764"/>
                  <a:pt x="54" y="1670"/>
                </a:cubicBezTo>
                <a:cubicBezTo>
                  <a:pt x="196" y="1560"/>
                  <a:pt x="378" y="1685"/>
                  <a:pt x="439" y="1748"/>
                </a:cubicBezTo>
                <a:cubicBezTo>
                  <a:pt x="500" y="1811"/>
                  <a:pt x="642" y="1811"/>
                  <a:pt x="723" y="1873"/>
                </a:cubicBezTo>
                <a:cubicBezTo>
                  <a:pt x="803" y="1951"/>
                  <a:pt x="905" y="1951"/>
                  <a:pt x="905" y="1951"/>
                </a:cubicBezTo>
                <a:cubicBezTo>
                  <a:pt x="905" y="1951"/>
                  <a:pt x="682" y="1764"/>
                  <a:pt x="642" y="1717"/>
                </a:cubicBezTo>
                <a:cubicBezTo>
                  <a:pt x="621" y="1670"/>
                  <a:pt x="459" y="1623"/>
                  <a:pt x="358" y="1545"/>
                </a:cubicBezTo>
                <a:cubicBezTo>
                  <a:pt x="277" y="1451"/>
                  <a:pt x="95" y="1372"/>
                  <a:pt x="216" y="1247"/>
                </a:cubicBezTo>
                <a:cubicBezTo>
                  <a:pt x="318" y="1122"/>
                  <a:pt x="500" y="1325"/>
                  <a:pt x="581" y="1372"/>
                </a:cubicBezTo>
                <a:cubicBezTo>
                  <a:pt x="642" y="1419"/>
                  <a:pt x="824" y="1482"/>
                  <a:pt x="925" y="1560"/>
                </a:cubicBezTo>
                <a:cubicBezTo>
                  <a:pt x="1026" y="1638"/>
                  <a:pt x="1107" y="1654"/>
                  <a:pt x="1127" y="1701"/>
                </a:cubicBezTo>
                <a:cubicBezTo>
                  <a:pt x="1168" y="1732"/>
                  <a:pt x="1127" y="1576"/>
                  <a:pt x="1107" y="1498"/>
                </a:cubicBezTo>
                <a:cubicBezTo>
                  <a:pt x="1067" y="1435"/>
                  <a:pt x="925" y="1341"/>
                  <a:pt x="905" y="1216"/>
                </a:cubicBezTo>
                <a:cubicBezTo>
                  <a:pt x="864" y="1091"/>
                  <a:pt x="803" y="1059"/>
                  <a:pt x="925" y="997"/>
                </a:cubicBezTo>
                <a:cubicBezTo>
                  <a:pt x="1046" y="918"/>
                  <a:pt x="1229" y="1106"/>
                  <a:pt x="1249" y="1169"/>
                </a:cubicBezTo>
                <a:cubicBezTo>
                  <a:pt x="1289" y="1247"/>
                  <a:pt x="1532" y="1513"/>
                  <a:pt x="1552" y="1607"/>
                </a:cubicBezTo>
                <a:cubicBezTo>
                  <a:pt x="1593" y="1685"/>
                  <a:pt x="1654" y="1670"/>
                  <a:pt x="1694" y="1701"/>
                </a:cubicBezTo>
                <a:cubicBezTo>
                  <a:pt x="1755" y="1732"/>
                  <a:pt x="1816" y="1779"/>
                  <a:pt x="1795" y="1748"/>
                </a:cubicBezTo>
                <a:cubicBezTo>
                  <a:pt x="1795" y="1701"/>
                  <a:pt x="1613" y="1451"/>
                  <a:pt x="1836" y="1372"/>
                </a:cubicBezTo>
                <a:cubicBezTo>
                  <a:pt x="1897" y="1325"/>
                  <a:pt x="1957" y="1325"/>
                  <a:pt x="1998" y="1388"/>
                </a:cubicBezTo>
                <a:cubicBezTo>
                  <a:pt x="2038" y="1451"/>
                  <a:pt x="2140" y="1670"/>
                  <a:pt x="2241" y="1732"/>
                </a:cubicBezTo>
                <a:cubicBezTo>
                  <a:pt x="2322" y="1795"/>
                  <a:pt x="2382" y="1889"/>
                  <a:pt x="2443" y="2045"/>
                </a:cubicBezTo>
                <a:cubicBezTo>
                  <a:pt x="2484" y="2202"/>
                  <a:pt x="2524" y="2484"/>
                  <a:pt x="2625" y="2578"/>
                </a:cubicBezTo>
                <a:cubicBezTo>
                  <a:pt x="2727" y="2671"/>
                  <a:pt x="3172" y="2953"/>
                  <a:pt x="3374" y="3125"/>
                </a:cubicBezTo>
                <a:cubicBezTo>
                  <a:pt x="3597" y="3282"/>
                  <a:pt x="4002" y="3579"/>
                  <a:pt x="4549" y="3751"/>
                </a:cubicBezTo>
                <a:cubicBezTo>
                  <a:pt x="5095" y="3939"/>
                  <a:pt x="5217" y="4096"/>
                  <a:pt x="5460" y="4315"/>
                </a:cubicBezTo>
                <a:cubicBezTo>
                  <a:pt x="5702" y="4534"/>
                  <a:pt x="5966" y="4675"/>
                  <a:pt x="6047" y="4691"/>
                </a:cubicBezTo>
                <a:cubicBezTo>
                  <a:pt x="6128" y="4706"/>
                  <a:pt x="6249" y="4675"/>
                  <a:pt x="6411" y="4800"/>
                </a:cubicBezTo>
                <a:cubicBezTo>
                  <a:pt x="6573" y="4925"/>
                  <a:pt x="7221" y="5160"/>
                  <a:pt x="7362" y="5238"/>
                </a:cubicBezTo>
                <a:cubicBezTo>
                  <a:pt x="7545" y="5332"/>
                  <a:pt x="7727" y="5301"/>
                  <a:pt x="7889" y="5364"/>
                </a:cubicBezTo>
                <a:cubicBezTo>
                  <a:pt x="8051" y="5426"/>
                  <a:pt x="8010" y="5411"/>
                  <a:pt x="8132" y="5411"/>
                </a:cubicBezTo>
                <a:cubicBezTo>
                  <a:pt x="8233" y="5426"/>
                  <a:pt x="8334" y="5426"/>
                  <a:pt x="8415" y="5442"/>
                </a:cubicBezTo>
                <a:cubicBezTo>
                  <a:pt x="8516" y="5458"/>
                  <a:pt x="8658" y="5411"/>
                  <a:pt x="8840" y="5489"/>
                </a:cubicBezTo>
                <a:cubicBezTo>
                  <a:pt x="9022" y="5567"/>
                  <a:pt x="8962" y="5520"/>
                  <a:pt x="9083" y="5536"/>
                </a:cubicBezTo>
                <a:cubicBezTo>
                  <a:pt x="9205" y="5551"/>
                  <a:pt x="9326" y="5551"/>
                  <a:pt x="9549" y="5567"/>
                </a:cubicBezTo>
                <a:cubicBezTo>
                  <a:pt x="9771" y="5583"/>
                  <a:pt x="9974" y="5583"/>
                  <a:pt x="10055" y="5567"/>
                </a:cubicBezTo>
                <a:cubicBezTo>
                  <a:pt x="10116" y="5567"/>
                  <a:pt x="10278" y="5458"/>
                  <a:pt x="10338" y="5348"/>
                </a:cubicBezTo>
                <a:cubicBezTo>
                  <a:pt x="10278" y="5113"/>
                  <a:pt x="10237" y="4910"/>
                  <a:pt x="10237" y="4878"/>
                </a:cubicBezTo>
                <a:cubicBezTo>
                  <a:pt x="10257" y="4847"/>
                  <a:pt x="10116" y="4957"/>
                  <a:pt x="9994" y="4785"/>
                </a:cubicBezTo>
                <a:cubicBezTo>
                  <a:pt x="9852" y="4612"/>
                  <a:pt x="9711" y="4268"/>
                  <a:pt x="10055" y="4237"/>
                </a:cubicBezTo>
                <a:cubicBezTo>
                  <a:pt x="10035" y="4018"/>
                  <a:pt x="10035" y="3924"/>
                  <a:pt x="10055" y="3845"/>
                </a:cubicBezTo>
                <a:cubicBezTo>
                  <a:pt x="10095" y="3767"/>
                  <a:pt x="10136" y="3689"/>
                  <a:pt x="10156" y="3626"/>
                </a:cubicBezTo>
                <a:cubicBezTo>
                  <a:pt x="10176" y="3548"/>
                  <a:pt x="10136" y="3564"/>
                  <a:pt x="10197" y="3517"/>
                </a:cubicBezTo>
                <a:cubicBezTo>
                  <a:pt x="10237" y="3454"/>
                  <a:pt x="10257" y="3470"/>
                  <a:pt x="10318" y="3407"/>
                </a:cubicBezTo>
                <a:cubicBezTo>
                  <a:pt x="10358" y="3345"/>
                  <a:pt x="10338" y="3329"/>
                  <a:pt x="10419" y="3298"/>
                </a:cubicBezTo>
                <a:cubicBezTo>
                  <a:pt x="10480" y="3251"/>
                  <a:pt x="10419" y="3282"/>
                  <a:pt x="10541" y="3219"/>
                </a:cubicBezTo>
                <a:cubicBezTo>
                  <a:pt x="10642" y="3141"/>
                  <a:pt x="10763" y="3110"/>
                  <a:pt x="10905" y="3078"/>
                </a:cubicBezTo>
                <a:cubicBezTo>
                  <a:pt x="11067" y="3063"/>
                  <a:pt x="11108" y="3063"/>
                  <a:pt x="11269" y="3063"/>
                </a:cubicBezTo>
                <a:cubicBezTo>
                  <a:pt x="11452" y="3063"/>
                  <a:pt x="11371" y="3016"/>
                  <a:pt x="11512" y="3063"/>
                </a:cubicBezTo>
                <a:cubicBezTo>
                  <a:pt x="11634" y="3125"/>
                  <a:pt x="11593" y="3078"/>
                  <a:pt x="11695" y="3110"/>
                </a:cubicBezTo>
                <a:cubicBezTo>
                  <a:pt x="11796" y="3125"/>
                  <a:pt x="11776" y="3110"/>
                  <a:pt x="11836" y="3141"/>
                </a:cubicBezTo>
                <a:cubicBezTo>
                  <a:pt x="11897" y="3172"/>
                  <a:pt x="11937" y="3204"/>
                  <a:pt x="11958" y="3235"/>
                </a:cubicBezTo>
                <a:cubicBezTo>
                  <a:pt x="11998" y="3266"/>
                  <a:pt x="11998" y="3235"/>
                  <a:pt x="11998" y="3266"/>
                </a:cubicBezTo>
                <a:cubicBezTo>
                  <a:pt x="11978" y="3298"/>
                  <a:pt x="12180" y="3391"/>
                  <a:pt x="12201" y="3564"/>
                </a:cubicBezTo>
                <a:cubicBezTo>
                  <a:pt x="12241" y="3736"/>
                  <a:pt x="12221" y="3798"/>
                  <a:pt x="12261" y="3892"/>
                </a:cubicBezTo>
                <a:cubicBezTo>
                  <a:pt x="12302" y="3971"/>
                  <a:pt x="12342" y="4002"/>
                  <a:pt x="12302" y="4096"/>
                </a:cubicBezTo>
                <a:cubicBezTo>
                  <a:pt x="12261" y="4190"/>
                  <a:pt x="12302" y="4174"/>
                  <a:pt x="12342" y="4331"/>
                </a:cubicBezTo>
                <a:cubicBezTo>
                  <a:pt x="12363" y="4503"/>
                  <a:pt x="12342" y="4612"/>
                  <a:pt x="12282" y="4738"/>
                </a:cubicBezTo>
                <a:cubicBezTo>
                  <a:pt x="12241" y="4878"/>
                  <a:pt x="12302" y="4988"/>
                  <a:pt x="12221" y="5145"/>
                </a:cubicBezTo>
                <a:cubicBezTo>
                  <a:pt x="12120" y="5317"/>
                  <a:pt x="12039" y="5458"/>
                  <a:pt x="12018" y="5505"/>
                </a:cubicBezTo>
                <a:cubicBezTo>
                  <a:pt x="11978" y="5551"/>
                  <a:pt x="12018" y="5551"/>
                  <a:pt x="12018" y="5551"/>
                </a:cubicBezTo>
                <a:cubicBezTo>
                  <a:pt x="12018" y="5551"/>
                  <a:pt x="12363" y="5583"/>
                  <a:pt x="12565" y="5489"/>
                </a:cubicBezTo>
                <a:cubicBezTo>
                  <a:pt x="12767" y="5411"/>
                  <a:pt x="12808" y="5301"/>
                  <a:pt x="13051" y="5238"/>
                </a:cubicBezTo>
                <a:cubicBezTo>
                  <a:pt x="13314" y="5176"/>
                  <a:pt x="13861" y="5301"/>
                  <a:pt x="14124" y="5160"/>
                </a:cubicBezTo>
                <a:cubicBezTo>
                  <a:pt x="14407" y="5019"/>
                  <a:pt x="14670" y="4769"/>
                  <a:pt x="15035" y="4597"/>
                </a:cubicBezTo>
                <a:cubicBezTo>
                  <a:pt x="15379" y="4425"/>
                  <a:pt x="15500" y="4268"/>
                  <a:pt x="15804" y="4143"/>
                </a:cubicBezTo>
                <a:cubicBezTo>
                  <a:pt x="16108" y="4018"/>
                  <a:pt x="16087" y="3986"/>
                  <a:pt x="16209" y="4033"/>
                </a:cubicBezTo>
                <a:cubicBezTo>
                  <a:pt x="16371" y="3924"/>
                  <a:pt x="16614" y="3689"/>
                  <a:pt x="16735" y="3579"/>
                </a:cubicBezTo>
                <a:cubicBezTo>
                  <a:pt x="16857" y="3485"/>
                  <a:pt x="17363" y="3188"/>
                  <a:pt x="17768" y="2985"/>
                </a:cubicBezTo>
                <a:cubicBezTo>
                  <a:pt x="18193" y="2765"/>
                  <a:pt x="18679" y="2358"/>
                  <a:pt x="18881" y="2124"/>
                </a:cubicBezTo>
                <a:cubicBezTo>
                  <a:pt x="19063" y="1889"/>
                  <a:pt x="19104" y="1936"/>
                  <a:pt x="19104" y="1732"/>
                </a:cubicBezTo>
                <a:cubicBezTo>
                  <a:pt x="19104" y="1529"/>
                  <a:pt x="19043" y="1263"/>
                  <a:pt x="19043" y="1059"/>
                </a:cubicBezTo>
                <a:cubicBezTo>
                  <a:pt x="19043" y="856"/>
                  <a:pt x="19104" y="793"/>
                  <a:pt x="19023" y="668"/>
                </a:cubicBezTo>
                <a:cubicBezTo>
                  <a:pt x="18962" y="558"/>
                  <a:pt x="18962" y="496"/>
                  <a:pt x="19043" y="480"/>
                </a:cubicBezTo>
                <a:cubicBezTo>
                  <a:pt x="19144" y="480"/>
                  <a:pt x="19326" y="511"/>
                  <a:pt x="19387" y="715"/>
                </a:cubicBezTo>
                <a:cubicBezTo>
                  <a:pt x="19448" y="918"/>
                  <a:pt x="19448" y="1012"/>
                  <a:pt x="19468" y="1028"/>
                </a:cubicBezTo>
                <a:cubicBezTo>
                  <a:pt x="19468" y="1059"/>
                  <a:pt x="19529" y="1028"/>
                  <a:pt x="19529" y="1044"/>
                </a:cubicBezTo>
                <a:cubicBezTo>
                  <a:pt x="19549" y="1059"/>
                  <a:pt x="19569" y="965"/>
                  <a:pt x="19691" y="918"/>
                </a:cubicBezTo>
                <a:cubicBezTo>
                  <a:pt x="19792" y="856"/>
                  <a:pt x="19812" y="793"/>
                  <a:pt x="19853" y="762"/>
                </a:cubicBezTo>
                <a:cubicBezTo>
                  <a:pt x="19873" y="746"/>
                  <a:pt x="19914" y="558"/>
                  <a:pt x="19974" y="496"/>
                </a:cubicBezTo>
                <a:cubicBezTo>
                  <a:pt x="20015" y="433"/>
                  <a:pt x="19974" y="386"/>
                  <a:pt x="20055" y="277"/>
                </a:cubicBezTo>
                <a:cubicBezTo>
                  <a:pt x="20136" y="183"/>
                  <a:pt x="20156" y="-52"/>
                  <a:pt x="20379" y="11"/>
                </a:cubicBezTo>
                <a:cubicBezTo>
                  <a:pt x="20582" y="58"/>
                  <a:pt x="20440" y="245"/>
                  <a:pt x="20379" y="324"/>
                </a:cubicBezTo>
                <a:cubicBezTo>
                  <a:pt x="20339" y="386"/>
                  <a:pt x="20379" y="511"/>
                  <a:pt x="20318" y="590"/>
                </a:cubicBezTo>
                <a:cubicBezTo>
                  <a:pt x="20237" y="652"/>
                  <a:pt x="20217" y="715"/>
                  <a:pt x="20217" y="778"/>
                </a:cubicBezTo>
                <a:cubicBezTo>
                  <a:pt x="20197" y="840"/>
                  <a:pt x="20237" y="840"/>
                  <a:pt x="20237" y="840"/>
                </a:cubicBezTo>
                <a:cubicBezTo>
                  <a:pt x="20237" y="840"/>
                  <a:pt x="20420" y="590"/>
                  <a:pt x="20541" y="480"/>
                </a:cubicBezTo>
                <a:cubicBezTo>
                  <a:pt x="20683" y="371"/>
                  <a:pt x="20723" y="261"/>
                  <a:pt x="20764" y="198"/>
                </a:cubicBezTo>
                <a:cubicBezTo>
                  <a:pt x="20824" y="136"/>
                  <a:pt x="20905" y="-5"/>
                  <a:pt x="21047" y="58"/>
                </a:cubicBezTo>
                <a:cubicBezTo>
                  <a:pt x="21209" y="120"/>
                  <a:pt x="21047" y="339"/>
                  <a:pt x="20986" y="418"/>
                </a:cubicBezTo>
                <a:cubicBezTo>
                  <a:pt x="20926" y="480"/>
                  <a:pt x="20804" y="621"/>
                  <a:pt x="20743" y="699"/>
                </a:cubicBezTo>
                <a:cubicBezTo>
                  <a:pt x="20703" y="793"/>
                  <a:pt x="20561" y="950"/>
                  <a:pt x="20541" y="981"/>
                </a:cubicBezTo>
                <a:cubicBezTo>
                  <a:pt x="20501" y="997"/>
                  <a:pt x="20723" y="871"/>
                  <a:pt x="20784" y="840"/>
                </a:cubicBezTo>
                <a:cubicBezTo>
                  <a:pt x="20845" y="809"/>
                  <a:pt x="20926" y="684"/>
                  <a:pt x="21047" y="621"/>
                </a:cubicBezTo>
                <a:cubicBezTo>
                  <a:pt x="21169" y="558"/>
                  <a:pt x="21270" y="386"/>
                  <a:pt x="21391" y="480"/>
                </a:cubicBezTo>
                <a:cubicBezTo>
                  <a:pt x="21533" y="574"/>
                  <a:pt x="21310" y="762"/>
                  <a:pt x="21270" y="793"/>
                </a:cubicBezTo>
                <a:cubicBezTo>
                  <a:pt x="21250" y="840"/>
                  <a:pt x="21108" y="918"/>
                  <a:pt x="21067" y="934"/>
                </a:cubicBezTo>
                <a:cubicBezTo>
                  <a:pt x="21047" y="965"/>
                  <a:pt x="20824" y="1169"/>
                  <a:pt x="20764" y="1200"/>
                </a:cubicBezTo>
                <a:cubicBezTo>
                  <a:pt x="20723" y="1247"/>
                  <a:pt x="20905" y="1169"/>
                  <a:pt x="20986" y="1122"/>
                </a:cubicBezTo>
                <a:cubicBezTo>
                  <a:pt x="21047" y="1075"/>
                  <a:pt x="21148" y="965"/>
                  <a:pt x="21229" y="918"/>
                </a:cubicBezTo>
                <a:cubicBezTo>
                  <a:pt x="21331" y="871"/>
                  <a:pt x="21472" y="903"/>
                  <a:pt x="21493" y="981"/>
                </a:cubicBezTo>
                <a:cubicBezTo>
                  <a:pt x="21513" y="1059"/>
                  <a:pt x="21412" y="1106"/>
                  <a:pt x="21290" y="1200"/>
                </a:cubicBezTo>
                <a:cubicBezTo>
                  <a:pt x="21169" y="1294"/>
                  <a:pt x="21148" y="1341"/>
                  <a:pt x="20986" y="1435"/>
                </a:cubicBezTo>
                <a:cubicBezTo>
                  <a:pt x="20824" y="1545"/>
                  <a:pt x="20824" y="1545"/>
                  <a:pt x="20784" y="1591"/>
                </a:cubicBezTo>
                <a:cubicBezTo>
                  <a:pt x="20764" y="1638"/>
                  <a:pt x="20602" y="1842"/>
                  <a:pt x="20480" y="1936"/>
                </a:cubicBezTo>
                <a:cubicBezTo>
                  <a:pt x="20379" y="2030"/>
                  <a:pt x="20177" y="2171"/>
                  <a:pt x="20035" y="2233"/>
                </a:cubicBezTo>
                <a:cubicBezTo>
                  <a:pt x="19893" y="2296"/>
                  <a:pt x="19934" y="2265"/>
                  <a:pt x="19873" y="2327"/>
                </a:cubicBezTo>
                <a:cubicBezTo>
                  <a:pt x="19812" y="2390"/>
                  <a:pt x="19529" y="2484"/>
                  <a:pt x="19205" y="2844"/>
                </a:cubicBezTo>
                <a:cubicBezTo>
                  <a:pt x="18881" y="3204"/>
                  <a:pt x="18456" y="3939"/>
                  <a:pt x="18294" y="4065"/>
                </a:cubicBezTo>
                <a:cubicBezTo>
                  <a:pt x="18112" y="4174"/>
                  <a:pt x="18071" y="4409"/>
                  <a:pt x="17909" y="4518"/>
                </a:cubicBezTo>
                <a:cubicBezTo>
                  <a:pt x="17747" y="4628"/>
                  <a:pt x="16857" y="5051"/>
                  <a:pt x="16755" y="5160"/>
                </a:cubicBezTo>
                <a:close/>
              </a:path>
            </a:pathLst>
          </a:custGeom>
          <a:solidFill>
            <a:srgbClr val="CB1E13"/>
          </a:solidFill>
          <a:ln>
            <a:noFill/>
          </a:ln>
          <a:effectLst>
            <a:outerShdw blurRad="76200" rotWithShape="0">
              <a:srgbClr val="000000">
                <a:alpha val="19607"/>
              </a:srgbClr>
            </a:outerShdw>
          </a:effectLst>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sp>
        <p:nvSpPr>
          <p:cNvPr id="117" name="Google Shape;117;p4"/>
          <p:cNvSpPr/>
          <p:nvPr/>
        </p:nvSpPr>
        <p:spPr>
          <a:xfrm rot="954084">
            <a:off x="10110152" y="1726064"/>
            <a:ext cx="634336" cy="2385357"/>
          </a:xfrm>
          <a:custGeom>
            <a:rect b="b" l="l" r="r" t="t"/>
            <a:pathLst>
              <a:path extrusionOk="0" h="21590" w="21600">
                <a:moveTo>
                  <a:pt x="13770" y="36"/>
                </a:moveTo>
                <a:cubicBezTo>
                  <a:pt x="13852" y="910"/>
                  <a:pt x="13798" y="1820"/>
                  <a:pt x="13606" y="2634"/>
                </a:cubicBezTo>
                <a:cubicBezTo>
                  <a:pt x="13798" y="2826"/>
                  <a:pt x="13661" y="3077"/>
                  <a:pt x="13770" y="3281"/>
                </a:cubicBezTo>
                <a:cubicBezTo>
                  <a:pt x="12922" y="3676"/>
                  <a:pt x="11690" y="3628"/>
                  <a:pt x="11005" y="4107"/>
                </a:cubicBezTo>
                <a:cubicBezTo>
                  <a:pt x="10595" y="4298"/>
                  <a:pt x="10075" y="4526"/>
                  <a:pt x="9527" y="4670"/>
                </a:cubicBezTo>
                <a:cubicBezTo>
                  <a:pt x="9308" y="4789"/>
                  <a:pt x="9089" y="4897"/>
                  <a:pt x="9034" y="5041"/>
                </a:cubicBezTo>
                <a:cubicBezTo>
                  <a:pt x="8350" y="5304"/>
                  <a:pt x="7802" y="5532"/>
                  <a:pt x="7255" y="5831"/>
                </a:cubicBezTo>
                <a:cubicBezTo>
                  <a:pt x="6735" y="5783"/>
                  <a:pt x="6899" y="5328"/>
                  <a:pt x="6242" y="5412"/>
                </a:cubicBezTo>
                <a:cubicBezTo>
                  <a:pt x="6242" y="5292"/>
                  <a:pt x="6680" y="5149"/>
                  <a:pt x="6461" y="5017"/>
                </a:cubicBezTo>
                <a:cubicBezTo>
                  <a:pt x="5475" y="5125"/>
                  <a:pt x="4791" y="4753"/>
                  <a:pt x="3751" y="4945"/>
                </a:cubicBezTo>
                <a:cubicBezTo>
                  <a:pt x="3121" y="5041"/>
                  <a:pt x="2628" y="5352"/>
                  <a:pt x="2519" y="5639"/>
                </a:cubicBezTo>
                <a:cubicBezTo>
                  <a:pt x="2464" y="5855"/>
                  <a:pt x="2546" y="6059"/>
                  <a:pt x="2847" y="6202"/>
                </a:cubicBezTo>
                <a:cubicBezTo>
                  <a:pt x="3176" y="6442"/>
                  <a:pt x="4408" y="6418"/>
                  <a:pt x="3942" y="6765"/>
                </a:cubicBezTo>
                <a:cubicBezTo>
                  <a:pt x="3586" y="6813"/>
                  <a:pt x="3477" y="6597"/>
                  <a:pt x="3176" y="6573"/>
                </a:cubicBezTo>
                <a:cubicBezTo>
                  <a:pt x="2464" y="6334"/>
                  <a:pt x="1916" y="6753"/>
                  <a:pt x="1232" y="6813"/>
                </a:cubicBezTo>
                <a:cubicBezTo>
                  <a:pt x="821" y="6909"/>
                  <a:pt x="493" y="7004"/>
                  <a:pt x="274" y="7184"/>
                </a:cubicBezTo>
                <a:cubicBezTo>
                  <a:pt x="110" y="7663"/>
                  <a:pt x="27" y="8130"/>
                  <a:pt x="0" y="8633"/>
                </a:cubicBezTo>
                <a:cubicBezTo>
                  <a:pt x="301" y="9124"/>
                  <a:pt x="1779" y="9291"/>
                  <a:pt x="1916" y="9818"/>
                </a:cubicBezTo>
                <a:cubicBezTo>
                  <a:pt x="1971" y="9938"/>
                  <a:pt x="2108" y="10082"/>
                  <a:pt x="2409" y="10106"/>
                </a:cubicBezTo>
                <a:cubicBezTo>
                  <a:pt x="2984" y="10489"/>
                  <a:pt x="3258" y="10932"/>
                  <a:pt x="4325" y="11207"/>
                </a:cubicBezTo>
                <a:cubicBezTo>
                  <a:pt x="4818" y="11327"/>
                  <a:pt x="5092" y="11111"/>
                  <a:pt x="5256" y="10956"/>
                </a:cubicBezTo>
                <a:cubicBezTo>
                  <a:pt x="5311" y="10836"/>
                  <a:pt x="5393" y="10716"/>
                  <a:pt x="5530" y="10608"/>
                </a:cubicBezTo>
                <a:cubicBezTo>
                  <a:pt x="5886" y="10740"/>
                  <a:pt x="5886" y="10980"/>
                  <a:pt x="6105" y="11147"/>
                </a:cubicBezTo>
                <a:cubicBezTo>
                  <a:pt x="6488" y="11339"/>
                  <a:pt x="6954" y="11554"/>
                  <a:pt x="7501" y="11578"/>
                </a:cubicBezTo>
                <a:cubicBezTo>
                  <a:pt x="7967" y="11818"/>
                  <a:pt x="8651" y="11614"/>
                  <a:pt x="9062" y="11914"/>
                </a:cubicBezTo>
                <a:lnTo>
                  <a:pt x="9198" y="11914"/>
                </a:lnTo>
                <a:cubicBezTo>
                  <a:pt x="9938" y="12153"/>
                  <a:pt x="10704" y="12452"/>
                  <a:pt x="11170" y="12788"/>
                </a:cubicBezTo>
                <a:cubicBezTo>
                  <a:pt x="11827" y="12812"/>
                  <a:pt x="11827" y="13147"/>
                  <a:pt x="12018" y="13350"/>
                </a:cubicBezTo>
                <a:lnTo>
                  <a:pt x="12812" y="14572"/>
                </a:lnTo>
                <a:cubicBezTo>
                  <a:pt x="12949" y="14703"/>
                  <a:pt x="13004" y="14883"/>
                  <a:pt x="13360" y="14919"/>
                </a:cubicBezTo>
                <a:cubicBezTo>
                  <a:pt x="14154" y="15853"/>
                  <a:pt x="14044" y="16966"/>
                  <a:pt x="14373" y="17960"/>
                </a:cubicBezTo>
                <a:lnTo>
                  <a:pt x="15413" y="21516"/>
                </a:lnTo>
                <a:lnTo>
                  <a:pt x="15933" y="21552"/>
                </a:lnTo>
                <a:lnTo>
                  <a:pt x="14373" y="15793"/>
                </a:lnTo>
                <a:cubicBezTo>
                  <a:pt x="15303" y="15625"/>
                  <a:pt x="16152" y="15302"/>
                  <a:pt x="17138" y="15194"/>
                </a:cubicBezTo>
                <a:lnTo>
                  <a:pt x="17220" y="15230"/>
                </a:lnTo>
                <a:cubicBezTo>
                  <a:pt x="16398" y="16655"/>
                  <a:pt x="17001" y="18403"/>
                  <a:pt x="16891" y="19804"/>
                </a:cubicBezTo>
                <a:cubicBezTo>
                  <a:pt x="17056" y="20403"/>
                  <a:pt x="17384" y="20977"/>
                  <a:pt x="16891" y="21552"/>
                </a:cubicBezTo>
                <a:cubicBezTo>
                  <a:pt x="18561" y="21564"/>
                  <a:pt x="20067" y="21600"/>
                  <a:pt x="21600" y="21588"/>
                </a:cubicBezTo>
                <a:lnTo>
                  <a:pt x="21408" y="10070"/>
                </a:lnTo>
                <a:lnTo>
                  <a:pt x="21354" y="24"/>
                </a:lnTo>
                <a:lnTo>
                  <a:pt x="21299" y="0"/>
                </a:lnTo>
                <a:lnTo>
                  <a:pt x="13770" y="36"/>
                </a:lnTo>
                <a:close/>
              </a:path>
            </a:pathLst>
          </a:custGeom>
          <a:solidFill>
            <a:srgbClr val="CB1E13"/>
          </a:solid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Helvetica Neue Light"/>
              <a:ea typeface="Helvetica Neue Light"/>
              <a:cs typeface="Helvetica Neue Light"/>
              <a:sym typeface="Helvetica Neue Light"/>
            </a:endParaRPr>
          </a:p>
        </p:txBody>
      </p:sp>
      <p:pic>
        <p:nvPicPr>
          <p:cNvPr id="118" name="Google Shape;118;p4" title="slide four.mp3">
            <a:hlinkClick r:id="rId10"/>
          </p:cNvPr>
          <p:cNvPicPr preferRelativeResize="0"/>
          <p:nvPr/>
        </p:nvPicPr>
        <p:blipFill>
          <a:blip r:embed="rId11">
            <a:alphaModFix/>
          </a:blip>
          <a:stretch>
            <a:fillRect/>
          </a:stretch>
        </p:blipFill>
        <p:spPr>
          <a:xfrm>
            <a:off x="6273800" y="4648200"/>
            <a:ext cx="457200" cy="45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2" name="Shape 122"/>
        <p:cNvGrpSpPr/>
        <p:nvPr/>
      </p:nvGrpSpPr>
      <p:grpSpPr>
        <a:xfrm>
          <a:off x="0" y="0"/>
          <a:ext cx="0" cy="0"/>
          <a:chOff x="0" y="0"/>
          <a:chExt cx="0" cy="0"/>
        </a:xfrm>
      </p:grpSpPr>
      <p:pic>
        <p:nvPicPr>
          <p:cNvPr descr="image.pdf" id="123" name="Google Shape;123;p5"/>
          <p:cNvPicPr preferRelativeResize="0"/>
          <p:nvPr/>
        </p:nvPicPr>
        <p:blipFill rotWithShape="1">
          <a:blip r:embed="rId4">
            <a:alphaModFix/>
          </a:blip>
          <a:srcRect b="0" l="0" r="0" t="0"/>
          <a:stretch/>
        </p:blipFill>
        <p:spPr>
          <a:xfrm>
            <a:off x="7924800" y="2336800"/>
            <a:ext cx="5080000" cy="7416800"/>
          </a:xfrm>
          <a:prstGeom prst="rect">
            <a:avLst/>
          </a:prstGeom>
          <a:noFill/>
          <a:ln>
            <a:noFill/>
          </a:ln>
        </p:spPr>
      </p:pic>
      <p:pic>
        <p:nvPicPr>
          <p:cNvPr descr="image.pdf" id="124" name="Google Shape;124;p5"/>
          <p:cNvPicPr preferRelativeResize="0"/>
          <p:nvPr/>
        </p:nvPicPr>
        <p:blipFill rotWithShape="1">
          <a:blip r:embed="rId5">
            <a:alphaModFix/>
          </a:blip>
          <a:srcRect b="0" l="0" r="0" t="0"/>
          <a:stretch/>
        </p:blipFill>
        <p:spPr>
          <a:xfrm>
            <a:off x="1016000" y="2844800"/>
            <a:ext cx="2479041" cy="2628054"/>
          </a:xfrm>
          <a:prstGeom prst="rect">
            <a:avLst/>
          </a:prstGeom>
          <a:noFill/>
          <a:ln>
            <a:noFill/>
          </a:ln>
        </p:spPr>
      </p:pic>
      <p:pic>
        <p:nvPicPr>
          <p:cNvPr descr="image.pdf" id="125" name="Google Shape;125;p5"/>
          <p:cNvPicPr preferRelativeResize="0"/>
          <p:nvPr/>
        </p:nvPicPr>
        <p:blipFill rotWithShape="1">
          <a:blip r:embed="rId6">
            <a:alphaModFix/>
          </a:blip>
          <a:srcRect b="0" l="0" r="0" t="0"/>
          <a:stretch/>
        </p:blipFill>
        <p:spPr>
          <a:xfrm>
            <a:off x="-1" y="5588000"/>
            <a:ext cx="3440855" cy="3413761"/>
          </a:xfrm>
          <a:prstGeom prst="rect">
            <a:avLst/>
          </a:prstGeom>
          <a:noFill/>
          <a:ln>
            <a:noFill/>
          </a:ln>
        </p:spPr>
      </p:pic>
      <p:sp>
        <p:nvSpPr>
          <p:cNvPr id="126" name="Google Shape;126;p5"/>
          <p:cNvSpPr txBox="1"/>
          <p:nvPr/>
        </p:nvSpPr>
        <p:spPr>
          <a:xfrm>
            <a:off x="2946400" y="304800"/>
            <a:ext cx="7475504" cy="1006969"/>
          </a:xfrm>
          <a:prstGeom prst="rect">
            <a:avLst/>
          </a:prstGeom>
          <a:noFill/>
          <a:ln>
            <a:noFill/>
          </a:ln>
        </p:spPr>
        <p:txBody>
          <a:bodyPr anchorCtr="0" anchor="t" bIns="50800" lIns="88900" spcFirstLastPara="1" rIns="88900" wrap="square" tIns="50800">
            <a:normAutofit/>
          </a:bodyPr>
          <a:lstStyle/>
          <a:p>
            <a:pPr indent="0" lvl="0" marL="0" marR="0" rtl="0" algn="l">
              <a:lnSpc>
                <a:spcPct val="100000"/>
              </a:lnSpc>
              <a:spcBef>
                <a:spcPts val="0"/>
              </a:spcBef>
              <a:spcAft>
                <a:spcPts val="0"/>
              </a:spcAft>
              <a:buClr>
                <a:srgbClr val="FFFFFF"/>
              </a:buClr>
              <a:buSzPts val="5688"/>
              <a:buFont typeface="Arial"/>
              <a:buNone/>
            </a:pPr>
            <a:r>
              <a:rPr b="1" i="0" lang="en-US" sz="5688" u="none" cap="none" strike="noStrike">
                <a:solidFill>
                  <a:srgbClr val="FFFFFF"/>
                </a:solidFill>
                <a:latin typeface="Arial"/>
                <a:ea typeface="Arial"/>
                <a:cs typeface="Arial"/>
                <a:sym typeface="Arial"/>
              </a:rPr>
              <a:t>O  VALOR  DO  CR</a:t>
            </a:r>
            <a:endParaRPr/>
          </a:p>
        </p:txBody>
      </p:sp>
      <p:sp>
        <p:nvSpPr>
          <p:cNvPr id="127" name="Google Shape;127;p5"/>
          <p:cNvSpPr txBox="1"/>
          <p:nvPr/>
        </p:nvSpPr>
        <p:spPr>
          <a:xfrm>
            <a:off x="9042400" y="1828800"/>
            <a:ext cx="2734169" cy="749300"/>
          </a:xfrm>
          <a:prstGeom prst="rect">
            <a:avLst/>
          </a:prstGeom>
          <a:noFill/>
          <a:ln>
            <a:noFill/>
          </a:ln>
        </p:spPr>
        <p:txBody>
          <a:bodyPr anchorCtr="0" anchor="t" bIns="50800" lIns="88900" spcFirstLastPara="1" rIns="88900" wrap="square" tIns="50800">
            <a:normAutofit/>
          </a:bodyPr>
          <a:lstStyle/>
          <a:p>
            <a:pPr indent="0" lvl="0" marL="0" marR="0" rtl="0" algn="l">
              <a:lnSpc>
                <a:spcPct val="100000"/>
              </a:lnSpc>
              <a:spcBef>
                <a:spcPts val="0"/>
              </a:spcBef>
              <a:spcAft>
                <a:spcPts val="0"/>
              </a:spcAft>
              <a:buClr>
                <a:srgbClr val="000000"/>
              </a:buClr>
              <a:buSzPts val="3982"/>
              <a:buFont typeface="Arial"/>
              <a:buNone/>
            </a:pPr>
            <a:r>
              <a:rPr b="1" i="0" lang="en-US" sz="3982" u="none" cap="none" strike="noStrike">
                <a:solidFill>
                  <a:srgbClr val="000000"/>
                </a:solidFill>
                <a:latin typeface="Arial"/>
                <a:ea typeface="Arial"/>
                <a:cs typeface="Arial"/>
                <a:sym typeface="Arial"/>
              </a:rPr>
              <a:t>CR = 7,9</a:t>
            </a:r>
            <a:endParaRPr/>
          </a:p>
        </p:txBody>
      </p:sp>
      <p:sp>
        <p:nvSpPr>
          <p:cNvPr id="128" name="Google Shape;128;p5"/>
          <p:cNvSpPr txBox="1"/>
          <p:nvPr/>
        </p:nvSpPr>
        <p:spPr>
          <a:xfrm>
            <a:off x="2641600" y="1898791"/>
            <a:ext cx="3088641" cy="830863"/>
          </a:xfrm>
          <a:prstGeom prst="rect">
            <a:avLst/>
          </a:prstGeom>
          <a:noFill/>
          <a:ln>
            <a:noFill/>
          </a:ln>
        </p:spPr>
        <p:txBody>
          <a:bodyPr anchorCtr="0" anchor="t" bIns="50800" lIns="88900" spcFirstLastPara="1" rIns="88900" wrap="square" tIns="50800">
            <a:normAutofit/>
          </a:bodyPr>
          <a:lstStyle/>
          <a:p>
            <a:pPr indent="0" lvl="0" marL="0" marR="0" rtl="0" algn="l">
              <a:lnSpc>
                <a:spcPct val="100000"/>
              </a:lnSpc>
              <a:spcBef>
                <a:spcPts val="0"/>
              </a:spcBef>
              <a:spcAft>
                <a:spcPts val="0"/>
              </a:spcAft>
              <a:buClr>
                <a:srgbClr val="000000"/>
              </a:buClr>
              <a:buSzPts val="4551"/>
              <a:buFont typeface="Arial"/>
              <a:buNone/>
            </a:pPr>
            <a:r>
              <a:rPr b="1" i="0" lang="en-US" sz="4551" u="none" cap="none" strike="noStrike">
                <a:solidFill>
                  <a:srgbClr val="000000"/>
                </a:solidFill>
                <a:latin typeface="Arial"/>
                <a:ea typeface="Arial"/>
                <a:cs typeface="Arial"/>
                <a:sym typeface="Arial"/>
              </a:rPr>
              <a:t>CR = 8,9</a:t>
            </a:r>
            <a:endParaRPr/>
          </a:p>
        </p:txBody>
      </p:sp>
      <p:pic>
        <p:nvPicPr>
          <p:cNvPr descr="VCRM.jpg" id="129" name="Google Shape;129;p5"/>
          <p:cNvPicPr preferRelativeResize="0"/>
          <p:nvPr/>
        </p:nvPicPr>
        <p:blipFill rotWithShape="1">
          <a:blip r:embed="rId7">
            <a:alphaModFix/>
          </a:blip>
          <a:srcRect b="0" l="0" r="0" t="0"/>
          <a:stretch/>
        </p:blipFill>
        <p:spPr>
          <a:xfrm>
            <a:off x="9770371" y="2868385"/>
            <a:ext cx="2540001" cy="2159001"/>
          </a:xfrm>
          <a:prstGeom prst="rect">
            <a:avLst/>
          </a:prstGeom>
          <a:noFill/>
          <a:ln>
            <a:noFill/>
          </a:ln>
        </p:spPr>
      </p:pic>
      <p:pic>
        <p:nvPicPr>
          <p:cNvPr descr="ZFZT.jpg" id="130" name="Google Shape;130;p5"/>
          <p:cNvPicPr preferRelativeResize="0"/>
          <p:nvPr/>
        </p:nvPicPr>
        <p:blipFill rotWithShape="1">
          <a:blip r:embed="rId8">
            <a:alphaModFix/>
          </a:blip>
          <a:srcRect b="0" l="0" r="0" t="0"/>
          <a:stretch/>
        </p:blipFill>
        <p:spPr>
          <a:xfrm>
            <a:off x="8792996" y="5311275"/>
            <a:ext cx="3842476" cy="3752065"/>
          </a:xfrm>
          <a:prstGeom prst="rect">
            <a:avLst/>
          </a:prstGeom>
          <a:noFill/>
          <a:ln>
            <a:noFill/>
          </a:ln>
        </p:spPr>
      </p:pic>
      <p:pic>
        <p:nvPicPr>
          <p:cNvPr descr="Imagem" id="131" name="Google Shape;131;p5"/>
          <p:cNvPicPr preferRelativeResize="0"/>
          <p:nvPr/>
        </p:nvPicPr>
        <p:blipFill rotWithShape="1">
          <a:blip r:embed="rId9">
            <a:alphaModFix/>
          </a:blip>
          <a:srcRect b="0" l="0" r="0" t="0"/>
          <a:stretch/>
        </p:blipFill>
        <p:spPr>
          <a:xfrm>
            <a:off x="591667" y="2844800"/>
            <a:ext cx="7188506" cy="6178551"/>
          </a:xfrm>
          <a:prstGeom prst="rect">
            <a:avLst/>
          </a:prstGeom>
          <a:noFill/>
          <a:ln>
            <a:noFill/>
          </a:ln>
        </p:spPr>
      </p:pic>
      <p:pic>
        <p:nvPicPr>
          <p:cNvPr id="132" name="Google Shape;132;p5" title="slide five.mp3">
            <a:hlinkClick r:id="rId10"/>
          </p:cNvPr>
          <p:cNvPicPr preferRelativeResize="0"/>
          <p:nvPr/>
        </p:nvPicPr>
        <p:blipFill>
          <a:blip r:embed="rId11">
            <a:alphaModFix/>
          </a:blip>
          <a:stretch>
            <a:fillRect/>
          </a:stretch>
        </p:blipFill>
        <p:spPr>
          <a:xfrm>
            <a:off x="152400" y="152400"/>
            <a:ext cx="4572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6" name="Shape 136"/>
        <p:cNvGrpSpPr/>
        <p:nvPr/>
      </p:nvGrpSpPr>
      <p:grpSpPr>
        <a:xfrm>
          <a:off x="0" y="0"/>
          <a:ext cx="0" cy="0"/>
          <a:chOff x="0" y="0"/>
          <a:chExt cx="0" cy="0"/>
        </a:xfrm>
      </p:grpSpPr>
      <p:pic>
        <p:nvPicPr>
          <p:cNvPr descr="yara_enterro2.jpg" id="137" name="Google Shape;137;p6"/>
          <p:cNvPicPr preferRelativeResize="0"/>
          <p:nvPr/>
        </p:nvPicPr>
        <p:blipFill rotWithShape="1">
          <a:blip r:embed="rId4">
            <a:alphaModFix/>
          </a:blip>
          <a:srcRect b="0" l="0" r="0" t="0"/>
          <a:stretch/>
        </p:blipFill>
        <p:spPr>
          <a:xfrm>
            <a:off x="0" y="1553350"/>
            <a:ext cx="13004800" cy="8200250"/>
          </a:xfrm>
          <a:prstGeom prst="rect">
            <a:avLst/>
          </a:prstGeom>
          <a:noFill/>
          <a:ln>
            <a:noFill/>
          </a:ln>
        </p:spPr>
      </p:pic>
      <p:sp>
        <p:nvSpPr>
          <p:cNvPr id="138" name="Google Shape;138;p6"/>
          <p:cNvSpPr txBox="1"/>
          <p:nvPr/>
        </p:nvSpPr>
        <p:spPr>
          <a:xfrm rot="2021265">
            <a:off x="6917830" y="6962986"/>
            <a:ext cx="2984784" cy="1095023"/>
          </a:xfrm>
          <a:prstGeom prst="rect">
            <a:avLst/>
          </a:prstGeom>
          <a:noFill/>
          <a:ln>
            <a:noFill/>
          </a:ln>
        </p:spPr>
        <p:txBody>
          <a:bodyPr anchorCtr="0" anchor="t" bIns="50800" lIns="88900" spcFirstLastPara="1" rIns="88900" wrap="square" tIns="50800">
            <a:spAutoFit/>
          </a:bodyPr>
          <a:lstStyle/>
          <a:p>
            <a:pPr indent="0" lvl="0" marL="0" marR="0" rtl="0" algn="l">
              <a:lnSpc>
                <a:spcPct val="100000"/>
              </a:lnSpc>
              <a:spcBef>
                <a:spcPts val="0"/>
              </a:spcBef>
              <a:spcAft>
                <a:spcPts val="0"/>
              </a:spcAft>
              <a:buClr>
                <a:srgbClr val="000000"/>
              </a:buClr>
              <a:buSzPts val="6257"/>
              <a:buFont typeface="Arial"/>
              <a:buNone/>
            </a:pPr>
            <a:r>
              <a:rPr b="0" i="0" lang="en-US" sz="6257" u="none" cap="none" strike="noStrike">
                <a:solidFill>
                  <a:srgbClr val="000000"/>
                </a:solidFill>
                <a:latin typeface="Arial"/>
                <a:ea typeface="Arial"/>
                <a:cs typeface="Arial"/>
                <a:sym typeface="Arial"/>
              </a:rPr>
              <a:t>C R 8,9</a:t>
            </a:r>
            <a:endParaRPr/>
          </a:p>
        </p:txBody>
      </p:sp>
      <p:sp>
        <p:nvSpPr>
          <p:cNvPr id="139" name="Google Shape;139;p6"/>
          <p:cNvSpPr txBox="1"/>
          <p:nvPr/>
        </p:nvSpPr>
        <p:spPr>
          <a:xfrm>
            <a:off x="1361439" y="255128"/>
            <a:ext cx="10579949" cy="1095023"/>
          </a:xfrm>
          <a:prstGeom prst="rect">
            <a:avLst/>
          </a:prstGeom>
          <a:noFill/>
          <a:ln>
            <a:noFill/>
          </a:ln>
        </p:spPr>
        <p:txBody>
          <a:bodyPr anchorCtr="0" anchor="t" bIns="50800" lIns="88900" spcFirstLastPara="1" rIns="88900" wrap="square" tIns="50800">
            <a:spAutoFit/>
          </a:bodyPr>
          <a:lstStyle/>
          <a:p>
            <a:pPr indent="0" lvl="0" marL="0" marR="0" rtl="0" algn="l">
              <a:lnSpc>
                <a:spcPct val="100000"/>
              </a:lnSpc>
              <a:spcBef>
                <a:spcPts val="0"/>
              </a:spcBef>
              <a:spcAft>
                <a:spcPts val="0"/>
              </a:spcAft>
              <a:buClr>
                <a:srgbClr val="FFFFFF"/>
              </a:buClr>
              <a:buSzPts val="6257"/>
              <a:buFont typeface="Arial"/>
              <a:buNone/>
            </a:pPr>
            <a:r>
              <a:rPr b="1" i="0" lang="en-US" sz="6257" u="none" cap="none" strike="noStrike">
                <a:solidFill>
                  <a:srgbClr val="FFFFFF"/>
                </a:solidFill>
                <a:latin typeface="Arial"/>
                <a:ea typeface="Arial"/>
                <a:cs typeface="Arial"/>
                <a:sym typeface="Arial"/>
              </a:rPr>
              <a:t>SEJA  FELIZ COM SEU  CR</a:t>
            </a:r>
            <a:endParaRPr/>
          </a:p>
        </p:txBody>
      </p:sp>
      <p:sp>
        <p:nvSpPr>
          <p:cNvPr id="140" name="Google Shape;140;p6"/>
          <p:cNvSpPr txBox="1"/>
          <p:nvPr>
            <p:ph idx="4294967295" type="sldNum"/>
          </p:nvPr>
        </p:nvSpPr>
        <p:spPr>
          <a:xfrm>
            <a:off x="6311798" y="9258300"/>
            <a:ext cx="368504" cy="381000"/>
          </a:xfrm>
          <a:prstGeom prst="rect">
            <a:avLst/>
          </a:prstGeom>
          <a:noFill/>
          <a:ln>
            <a:noFill/>
          </a:ln>
        </p:spPr>
        <p:txBody>
          <a:bodyPr anchorCtr="0" anchor="t" bIns="50800" lIns="50800" spcFirstLastPara="1" rIns="50800" wrap="square" tIns="50800">
            <a:spAutoFit/>
          </a:bodyPr>
          <a:lstStyle/>
          <a:p>
            <a:pPr indent="0" lvl="0" marL="0" rtl="0" algn="ctr">
              <a:lnSpc>
                <a:spcPct val="100000"/>
              </a:lnSpc>
              <a:spcBef>
                <a:spcPts val="0"/>
              </a:spcBef>
              <a:spcAft>
                <a:spcPts val="0"/>
              </a:spcAft>
              <a:buClr>
                <a:srgbClr val="000000"/>
              </a:buClr>
              <a:buSzPts val="1800"/>
              <a:buFont typeface="Helvetica Neue Light"/>
              <a:buNone/>
            </a:pPr>
            <a:fld id="{00000000-1234-1234-1234-123412341234}" type="slidenum">
              <a:rPr lang="en-US" sz="1800"/>
              <a:t>‹#›</a:t>
            </a:fld>
            <a:endParaRPr/>
          </a:p>
        </p:txBody>
      </p:sp>
      <p:pic>
        <p:nvPicPr>
          <p:cNvPr id="141" name="Google Shape;141;p6" title="slide six.mp3">
            <a:hlinkClick r:id="rId5"/>
          </p:cNvPr>
          <p:cNvPicPr preferRelativeResize="0"/>
          <p:nvPr/>
        </p:nvPicPr>
        <p:blipFill>
          <a:blip r:embed="rId6">
            <a:alphaModFix/>
          </a:blip>
          <a:stretch>
            <a:fillRect/>
          </a:stretch>
        </p:blipFill>
        <p:spPr>
          <a:xfrm>
            <a:off x="152400" y="152400"/>
            <a:ext cx="457200" cy="457200"/>
          </a:xfrm>
          <a:prstGeom prst="rect">
            <a:avLst/>
          </a:prstGeom>
          <a:noFill/>
          <a:ln>
            <a:noFill/>
          </a:ln>
        </p:spPr>
      </p:pic>
    </p:spTree>
  </p:cSld>
  <p:clrMapOvr>
    <a:masterClrMapping/>
  </p:clrMapOvr>
  <mc:AlternateContent>
    <mc:Choice Requires="p14">
      <p:transition spd="slow">
        <p14:warp dir="in"/>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5" name="Shape 145"/>
        <p:cNvGrpSpPr/>
        <p:nvPr/>
      </p:nvGrpSpPr>
      <p:grpSpPr>
        <a:xfrm>
          <a:off x="0" y="0"/>
          <a:ext cx="0" cy="0"/>
          <a:chOff x="0" y="0"/>
          <a:chExt cx="0" cy="0"/>
        </a:xfrm>
      </p:grpSpPr>
      <p:pic>
        <p:nvPicPr>
          <p:cNvPr descr="image-31.png" id="146" name="Google Shape;146;p7"/>
          <p:cNvPicPr preferRelativeResize="0"/>
          <p:nvPr/>
        </p:nvPicPr>
        <p:blipFill rotWithShape="1">
          <a:blip r:embed="rId4">
            <a:alphaModFix/>
          </a:blip>
          <a:srcRect b="0" l="0" r="0" t="0"/>
          <a:stretch/>
        </p:blipFill>
        <p:spPr>
          <a:xfrm>
            <a:off x="406400" y="2438400"/>
            <a:ext cx="12192000" cy="7315200"/>
          </a:xfrm>
          <a:prstGeom prst="rect">
            <a:avLst/>
          </a:prstGeom>
          <a:noFill/>
          <a:ln>
            <a:noFill/>
          </a:ln>
        </p:spPr>
      </p:pic>
      <p:sp>
        <p:nvSpPr>
          <p:cNvPr id="147" name="Google Shape;147;p7"/>
          <p:cNvSpPr txBox="1"/>
          <p:nvPr/>
        </p:nvSpPr>
        <p:spPr>
          <a:xfrm>
            <a:off x="1223149" y="461433"/>
            <a:ext cx="10863301" cy="7366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B00"/>
              </a:buClr>
              <a:buSzPts val="4200"/>
              <a:buFont typeface="Helvetica Neue"/>
              <a:buNone/>
            </a:pPr>
            <a:r>
              <a:rPr b="1" i="0" lang="en-US" sz="4200" u="none" cap="none" strike="noStrike">
                <a:solidFill>
                  <a:srgbClr val="FFFB00"/>
                </a:solidFill>
                <a:latin typeface="Helvetica Neue"/>
                <a:ea typeface="Helvetica Neue"/>
                <a:cs typeface="Helvetica Neue"/>
                <a:sym typeface="Helvetica Neue"/>
              </a:rPr>
              <a:t>QUER SER APROVADO NA RESIDÊNCIA ?</a:t>
            </a:r>
            <a:endParaRPr/>
          </a:p>
        </p:txBody>
      </p:sp>
      <p:pic>
        <p:nvPicPr>
          <p:cNvPr id="148" name="Google Shape;148;p7" title="slide seven.mp3">
            <a:hlinkClick r:id="rId5"/>
          </p:cNvPr>
          <p:cNvPicPr preferRelativeResize="0"/>
          <p:nvPr/>
        </p:nvPicPr>
        <p:blipFill>
          <a:blip r:embed="rId6">
            <a:alphaModFix/>
          </a:blip>
          <a:stretch>
            <a:fillRect/>
          </a:stretch>
        </p:blipFill>
        <p:spPr>
          <a:xfrm>
            <a:off x="152400" y="1350434"/>
            <a:ext cx="457200" cy="45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2" name="Shape 152"/>
        <p:cNvGrpSpPr/>
        <p:nvPr/>
      </p:nvGrpSpPr>
      <p:grpSpPr>
        <a:xfrm>
          <a:off x="0" y="0"/>
          <a:ext cx="0" cy="0"/>
          <a:chOff x="0" y="0"/>
          <a:chExt cx="0" cy="0"/>
        </a:xfrm>
      </p:grpSpPr>
      <p:pic>
        <p:nvPicPr>
          <p:cNvPr descr="image-25.png" id="153" name="Google Shape;153;p8"/>
          <p:cNvPicPr preferRelativeResize="0"/>
          <p:nvPr/>
        </p:nvPicPr>
        <p:blipFill rotWithShape="1">
          <a:blip r:embed="rId4">
            <a:alphaModFix/>
          </a:blip>
          <a:srcRect b="0" l="0" r="0" t="0"/>
          <a:stretch/>
        </p:blipFill>
        <p:spPr>
          <a:xfrm>
            <a:off x="-9032" y="1517226"/>
            <a:ext cx="6520464" cy="7638064"/>
          </a:xfrm>
          <a:prstGeom prst="rect">
            <a:avLst/>
          </a:prstGeom>
          <a:noFill/>
          <a:ln>
            <a:noFill/>
          </a:ln>
        </p:spPr>
      </p:pic>
      <p:pic>
        <p:nvPicPr>
          <p:cNvPr descr="image.png" id="154" name="Google Shape;154;p8"/>
          <p:cNvPicPr preferRelativeResize="0"/>
          <p:nvPr/>
        </p:nvPicPr>
        <p:blipFill rotWithShape="1">
          <a:blip r:embed="rId5">
            <a:alphaModFix/>
          </a:blip>
          <a:srcRect b="0" l="0" r="0" t="0"/>
          <a:stretch/>
        </p:blipFill>
        <p:spPr>
          <a:xfrm>
            <a:off x="857955" y="9042400"/>
            <a:ext cx="4310099" cy="1135663"/>
          </a:xfrm>
          <a:prstGeom prst="rect">
            <a:avLst/>
          </a:prstGeom>
          <a:noFill/>
          <a:ln>
            <a:noFill/>
          </a:ln>
        </p:spPr>
      </p:pic>
      <p:pic>
        <p:nvPicPr>
          <p:cNvPr descr="image.png" id="155" name="Google Shape;155;p8"/>
          <p:cNvPicPr preferRelativeResize="0"/>
          <p:nvPr/>
        </p:nvPicPr>
        <p:blipFill rotWithShape="1">
          <a:blip r:embed="rId6">
            <a:alphaModFix/>
          </a:blip>
          <a:srcRect b="0" l="0" r="0" t="0"/>
          <a:stretch/>
        </p:blipFill>
        <p:spPr>
          <a:xfrm>
            <a:off x="6902026" y="9042400"/>
            <a:ext cx="6154704" cy="1126632"/>
          </a:xfrm>
          <a:prstGeom prst="rect">
            <a:avLst/>
          </a:prstGeom>
          <a:noFill/>
          <a:ln>
            <a:noFill/>
          </a:ln>
        </p:spPr>
      </p:pic>
      <p:pic>
        <p:nvPicPr>
          <p:cNvPr descr="image-13.png" id="156" name="Google Shape;156;p8"/>
          <p:cNvPicPr preferRelativeResize="0"/>
          <p:nvPr/>
        </p:nvPicPr>
        <p:blipFill rotWithShape="1">
          <a:blip r:embed="rId7">
            <a:alphaModFix/>
          </a:blip>
          <a:srcRect b="0" l="0" r="0" t="0"/>
          <a:stretch/>
        </p:blipFill>
        <p:spPr>
          <a:xfrm>
            <a:off x="-9032" y="-18063"/>
            <a:ext cx="13022866" cy="1535290"/>
          </a:xfrm>
          <a:prstGeom prst="rect">
            <a:avLst/>
          </a:prstGeom>
          <a:noFill/>
          <a:ln>
            <a:noFill/>
          </a:ln>
        </p:spPr>
      </p:pic>
      <p:pic>
        <p:nvPicPr>
          <p:cNvPr descr="Imagem" id="157" name="Google Shape;157;p8"/>
          <p:cNvPicPr preferRelativeResize="0"/>
          <p:nvPr/>
        </p:nvPicPr>
        <p:blipFill rotWithShape="1">
          <a:blip r:embed="rId8">
            <a:alphaModFix/>
          </a:blip>
          <a:srcRect b="0" l="0" r="0" t="0"/>
          <a:stretch/>
        </p:blipFill>
        <p:spPr>
          <a:xfrm>
            <a:off x="6896100" y="1508905"/>
            <a:ext cx="5164386" cy="4373590"/>
          </a:xfrm>
          <a:prstGeom prst="rect">
            <a:avLst/>
          </a:prstGeom>
          <a:noFill/>
          <a:ln>
            <a:noFill/>
          </a:ln>
        </p:spPr>
      </p:pic>
      <p:pic>
        <p:nvPicPr>
          <p:cNvPr descr="Imagem" id="158" name="Google Shape;158;p8"/>
          <p:cNvPicPr preferRelativeResize="0"/>
          <p:nvPr/>
        </p:nvPicPr>
        <p:blipFill rotWithShape="1">
          <a:blip r:embed="rId9">
            <a:alphaModFix/>
          </a:blip>
          <a:srcRect b="0" l="0" r="0" t="0"/>
          <a:stretch/>
        </p:blipFill>
        <p:spPr>
          <a:xfrm>
            <a:off x="6604055" y="5899150"/>
            <a:ext cx="6197489" cy="3021757"/>
          </a:xfrm>
          <a:prstGeom prst="rect">
            <a:avLst/>
          </a:prstGeom>
          <a:noFill/>
          <a:ln>
            <a:noFill/>
          </a:ln>
        </p:spPr>
      </p:pic>
      <p:pic>
        <p:nvPicPr>
          <p:cNvPr id="159" name="Google Shape;159;p8" title="slide eight .mp3">
            <a:hlinkClick r:id="rId10"/>
          </p:cNvPr>
          <p:cNvPicPr preferRelativeResize="0"/>
          <p:nvPr/>
        </p:nvPicPr>
        <p:blipFill>
          <a:blip r:embed="rId11">
            <a:alphaModFix/>
          </a:blip>
          <a:stretch>
            <a:fillRect/>
          </a:stretch>
        </p:blipFill>
        <p:spPr>
          <a:xfrm>
            <a:off x="12212886" y="1669627"/>
            <a:ext cx="457200" cy="457200"/>
          </a:xfrm>
          <a:prstGeom prst="rect">
            <a:avLst/>
          </a:prstGeom>
          <a:noFill/>
          <a:ln>
            <a:noFill/>
          </a:ln>
        </p:spPr>
      </p:pic>
    </p:spTree>
  </p:cSld>
  <p:clrMapOvr>
    <a:masterClrMapping/>
  </p:clrMapOvr>
  <mc:AlternateContent>
    <mc:Choice Requires="p14">
      <p:transition spd="slow">
        <p14:warp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63" name="Shape 163"/>
        <p:cNvGrpSpPr/>
        <p:nvPr/>
      </p:nvGrpSpPr>
      <p:grpSpPr>
        <a:xfrm>
          <a:off x="0" y="0"/>
          <a:ext cx="0" cy="0"/>
          <a:chOff x="0" y="0"/>
          <a:chExt cx="0" cy="0"/>
        </a:xfrm>
      </p:grpSpPr>
      <p:pic>
        <p:nvPicPr>
          <p:cNvPr descr="image-18.png" id="164" name="Google Shape;164;p9"/>
          <p:cNvPicPr preferRelativeResize="0"/>
          <p:nvPr/>
        </p:nvPicPr>
        <p:blipFill rotWithShape="1">
          <a:blip r:embed="rId4">
            <a:alphaModFix/>
          </a:blip>
          <a:srcRect b="0" l="0" r="0" t="0"/>
          <a:stretch/>
        </p:blipFill>
        <p:spPr>
          <a:xfrm>
            <a:off x="-42899" y="-18063"/>
            <a:ext cx="13185424" cy="1404339"/>
          </a:xfrm>
          <a:prstGeom prst="rect">
            <a:avLst/>
          </a:prstGeom>
          <a:noFill/>
          <a:ln>
            <a:noFill/>
          </a:ln>
        </p:spPr>
      </p:pic>
      <p:pic>
        <p:nvPicPr>
          <p:cNvPr descr="image.png" id="165" name="Google Shape;165;p9"/>
          <p:cNvPicPr preferRelativeResize="0"/>
          <p:nvPr/>
        </p:nvPicPr>
        <p:blipFill rotWithShape="1">
          <a:blip r:embed="rId5">
            <a:alphaModFix/>
          </a:blip>
          <a:srcRect b="0" l="0" r="0" t="0"/>
          <a:stretch/>
        </p:blipFill>
        <p:spPr>
          <a:xfrm>
            <a:off x="10614659" y="1374986"/>
            <a:ext cx="3321192" cy="2698046"/>
          </a:xfrm>
          <a:prstGeom prst="rect">
            <a:avLst/>
          </a:prstGeom>
          <a:noFill/>
          <a:ln>
            <a:noFill/>
          </a:ln>
        </p:spPr>
      </p:pic>
      <p:pic>
        <p:nvPicPr>
          <p:cNvPr descr="image.png" id="166" name="Google Shape;166;p9"/>
          <p:cNvPicPr preferRelativeResize="0"/>
          <p:nvPr/>
        </p:nvPicPr>
        <p:blipFill rotWithShape="1">
          <a:blip r:embed="rId6">
            <a:alphaModFix/>
          </a:blip>
          <a:srcRect b="0" l="0" r="0" t="0"/>
          <a:stretch/>
        </p:blipFill>
        <p:spPr>
          <a:xfrm>
            <a:off x="-763130" y="1273386"/>
            <a:ext cx="3330224" cy="2698046"/>
          </a:xfrm>
          <a:prstGeom prst="rect">
            <a:avLst/>
          </a:prstGeom>
          <a:noFill/>
          <a:ln>
            <a:noFill/>
          </a:ln>
        </p:spPr>
      </p:pic>
      <p:pic>
        <p:nvPicPr>
          <p:cNvPr descr="image.png" id="167" name="Google Shape;167;p9"/>
          <p:cNvPicPr preferRelativeResize="0"/>
          <p:nvPr/>
        </p:nvPicPr>
        <p:blipFill rotWithShape="1">
          <a:blip r:embed="rId7">
            <a:alphaModFix/>
          </a:blip>
          <a:srcRect b="0" l="0" r="0" t="0"/>
          <a:stretch/>
        </p:blipFill>
        <p:spPr>
          <a:xfrm>
            <a:off x="-915247" y="6889608"/>
            <a:ext cx="3321192" cy="2704819"/>
          </a:xfrm>
          <a:prstGeom prst="rect">
            <a:avLst/>
          </a:prstGeom>
          <a:noFill/>
          <a:ln>
            <a:noFill/>
          </a:ln>
        </p:spPr>
      </p:pic>
      <p:pic>
        <p:nvPicPr>
          <p:cNvPr descr="image.png" id="168" name="Google Shape;168;p9"/>
          <p:cNvPicPr preferRelativeResize="0"/>
          <p:nvPr/>
        </p:nvPicPr>
        <p:blipFill rotWithShape="1">
          <a:blip r:embed="rId8">
            <a:alphaModFix/>
          </a:blip>
          <a:srcRect b="0" l="0" r="0" t="0"/>
          <a:stretch/>
        </p:blipFill>
        <p:spPr>
          <a:xfrm>
            <a:off x="10614659" y="5843128"/>
            <a:ext cx="3321192" cy="2704819"/>
          </a:xfrm>
          <a:prstGeom prst="rect">
            <a:avLst/>
          </a:prstGeom>
          <a:noFill/>
          <a:ln>
            <a:noFill/>
          </a:ln>
        </p:spPr>
      </p:pic>
      <p:pic>
        <p:nvPicPr>
          <p:cNvPr descr="image.png" id="169" name="Google Shape;169;p9"/>
          <p:cNvPicPr preferRelativeResize="0"/>
          <p:nvPr/>
        </p:nvPicPr>
        <p:blipFill rotWithShape="1">
          <a:blip r:embed="rId9">
            <a:alphaModFix/>
          </a:blip>
          <a:srcRect b="0" l="0" r="0" t="0"/>
          <a:stretch/>
        </p:blipFill>
        <p:spPr>
          <a:xfrm>
            <a:off x="10611273" y="3524391"/>
            <a:ext cx="3327965" cy="2704818"/>
          </a:xfrm>
          <a:prstGeom prst="rect">
            <a:avLst/>
          </a:prstGeom>
          <a:noFill/>
          <a:ln>
            <a:noFill/>
          </a:ln>
        </p:spPr>
      </p:pic>
      <p:pic>
        <p:nvPicPr>
          <p:cNvPr descr="image.png" id="170" name="Google Shape;170;p9"/>
          <p:cNvPicPr preferRelativeResize="0"/>
          <p:nvPr/>
        </p:nvPicPr>
        <p:blipFill rotWithShape="1">
          <a:blip r:embed="rId10">
            <a:alphaModFix/>
          </a:blip>
          <a:srcRect b="0" l="0" r="0" t="0"/>
          <a:stretch/>
        </p:blipFill>
        <p:spPr>
          <a:xfrm>
            <a:off x="-762001" y="4078111"/>
            <a:ext cx="3327966" cy="2704819"/>
          </a:xfrm>
          <a:prstGeom prst="rect">
            <a:avLst/>
          </a:prstGeom>
          <a:noFill/>
          <a:ln>
            <a:noFill/>
          </a:ln>
        </p:spPr>
      </p:pic>
      <p:pic>
        <p:nvPicPr>
          <p:cNvPr descr="Imagem" id="171" name="Google Shape;171;p9"/>
          <p:cNvPicPr preferRelativeResize="0"/>
          <p:nvPr/>
        </p:nvPicPr>
        <p:blipFill rotWithShape="1">
          <a:blip r:embed="rId11">
            <a:alphaModFix/>
          </a:blip>
          <a:srcRect b="0" l="0" r="0" t="0"/>
          <a:stretch/>
        </p:blipFill>
        <p:spPr>
          <a:xfrm>
            <a:off x="1517589" y="2130231"/>
            <a:ext cx="9969622" cy="6600578"/>
          </a:xfrm>
          <a:prstGeom prst="rect">
            <a:avLst/>
          </a:prstGeom>
          <a:noFill/>
          <a:ln>
            <a:noFill/>
          </a:ln>
        </p:spPr>
      </p:pic>
      <p:pic>
        <p:nvPicPr>
          <p:cNvPr id="172" name="Google Shape;172;p9" title="slide nine.mp3">
            <a:hlinkClick r:id="rId12"/>
          </p:cNvPr>
          <p:cNvPicPr preferRelativeResize="0"/>
          <p:nvPr/>
        </p:nvPicPr>
        <p:blipFill>
          <a:blip r:embed="rId13">
            <a:alphaModFix/>
          </a:blip>
          <a:stretch>
            <a:fillRect/>
          </a:stretch>
        </p:blipFill>
        <p:spPr>
          <a:xfrm>
            <a:off x="2558345" y="8883209"/>
            <a:ext cx="457200" cy="45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42464D"/>
      </a:dk2>
      <a:lt2>
        <a:srgbClr val="D4D6D9"/>
      </a:lt2>
      <a:accent1>
        <a:srgbClr val="095CC4"/>
      </a:accent1>
      <a:accent2>
        <a:srgbClr val="1B8518"/>
      </a:accent2>
      <a:accent3>
        <a:srgbClr val="D3B21C"/>
      </a:accent3>
      <a:accent4>
        <a:srgbClr val="D45510"/>
      </a:accent4>
      <a:accent5>
        <a:srgbClr val="BA120A"/>
      </a:accent5>
      <a:accent6>
        <a:srgbClr val="622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